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100"/>
  </p:notesMasterIdLst>
  <p:sldIdLst>
    <p:sldId id="256" r:id="rId3"/>
    <p:sldId id="303" r:id="rId4"/>
    <p:sldId id="304" r:id="rId5"/>
    <p:sldId id="301"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9" r:id="rId40"/>
    <p:sldId id="338" r:id="rId41"/>
    <p:sldId id="340" r:id="rId42"/>
    <p:sldId id="341" r:id="rId43"/>
    <p:sldId id="342" r:id="rId44"/>
    <p:sldId id="343" r:id="rId45"/>
    <p:sldId id="344" r:id="rId46"/>
    <p:sldId id="346" r:id="rId47"/>
    <p:sldId id="345" r:id="rId48"/>
    <p:sldId id="347" r:id="rId49"/>
    <p:sldId id="348" r:id="rId50"/>
    <p:sldId id="349" r:id="rId51"/>
    <p:sldId id="350" r:id="rId52"/>
    <p:sldId id="351" r:id="rId53"/>
    <p:sldId id="352" r:id="rId54"/>
    <p:sldId id="353" r:id="rId55"/>
    <p:sldId id="354" r:id="rId56"/>
    <p:sldId id="356" r:id="rId57"/>
    <p:sldId id="357" r:id="rId58"/>
    <p:sldId id="258" r:id="rId59"/>
    <p:sldId id="257" r:id="rId60"/>
    <p:sldId id="260" r:id="rId61"/>
    <p:sldId id="259" r:id="rId62"/>
    <p:sldId id="290" r:id="rId63"/>
    <p:sldId id="275" r:id="rId64"/>
    <p:sldId id="262" r:id="rId65"/>
    <p:sldId id="285" r:id="rId66"/>
    <p:sldId id="288" r:id="rId67"/>
    <p:sldId id="287" r:id="rId68"/>
    <p:sldId id="289" r:id="rId69"/>
    <p:sldId id="291" r:id="rId70"/>
    <p:sldId id="266" r:id="rId71"/>
    <p:sldId id="293" r:id="rId72"/>
    <p:sldId id="294" r:id="rId73"/>
    <p:sldId id="296" r:id="rId74"/>
    <p:sldId id="297" r:id="rId75"/>
    <p:sldId id="299" r:id="rId76"/>
    <p:sldId id="300" r:id="rId77"/>
    <p:sldId id="298" r:id="rId78"/>
    <p:sldId id="261" r:id="rId79"/>
    <p:sldId id="263" r:id="rId80"/>
    <p:sldId id="264" r:id="rId81"/>
    <p:sldId id="265" r:id="rId82"/>
    <p:sldId id="267" r:id="rId83"/>
    <p:sldId id="268" r:id="rId84"/>
    <p:sldId id="269" r:id="rId85"/>
    <p:sldId id="270" r:id="rId86"/>
    <p:sldId id="271" r:id="rId87"/>
    <p:sldId id="272" r:id="rId88"/>
    <p:sldId id="273" r:id="rId89"/>
    <p:sldId id="274" r:id="rId90"/>
    <p:sldId id="276" r:id="rId91"/>
    <p:sldId id="277" r:id="rId92"/>
    <p:sldId id="278" r:id="rId93"/>
    <p:sldId id="279" r:id="rId94"/>
    <p:sldId id="280" r:id="rId95"/>
    <p:sldId id="281" r:id="rId96"/>
    <p:sldId id="282" r:id="rId97"/>
    <p:sldId id="283" r:id="rId98"/>
    <p:sldId id="284" r:id="rId9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7E1C4F5-74F1-40F3-930A-25712B22B1F9}">
  <a:tblStyle styleId="{77E1C4F5-74F1-40F3-930A-25712B22B1F9}"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43" autoAdjust="0"/>
  </p:normalViewPr>
  <p:slideViewPr>
    <p:cSldViewPr snapToGrid="0" snapToObjects="1">
      <p:cViewPr varScale="1">
        <p:scale>
          <a:sx n="96" d="100"/>
          <a:sy n="96" d="100"/>
        </p:scale>
        <p:origin x="-1328" y="-1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notesMaster" Target="notesMasters/notesMaster1.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8340581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1. The designer must know the capabilities of the hardware, with which the software is going to interact. </a:t>
            </a:r>
          </a:p>
          <a:p>
            <a:r>
              <a:rPr lang="en-US" sz="1100" kern="1200" dirty="0" smtClean="0">
                <a:solidFill>
                  <a:schemeClr val="tx1"/>
                </a:solidFill>
                <a:effectLst/>
                <a:latin typeface="+mn-lt"/>
                <a:ea typeface="+mn-ea"/>
                <a:cs typeface="+mn-cs"/>
              </a:rPr>
              <a:t>Resources like number and speed of the processors, I/O device response time, available system cache, primary memory and secondary storage space etc. are the most important concerns.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2. The operating system (OS) provides the environment for running applications. Process and thread handling mechanisms vary from one OS to another. Moreover, the algorithms of job scheduling, CPU time allocation, avoiding deadlock situations are also different. The designer must take these factors into account. </a:t>
            </a:r>
            <a:endParaRPr lang="en-US" dirty="0" smtClean="0"/>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Some communities prefer using interpreted languages, since they consume less time to create the executable modules as compared to the compiled languages. </a:t>
            </a:r>
            <a:endParaRPr lang="en-US" dirty="0" smtClean="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smtClean="0">
                <a:solidFill>
                  <a:schemeClr val="tx1"/>
                </a:solidFill>
                <a:effectLst/>
                <a:latin typeface="+mn-lt"/>
                <a:ea typeface="+mn-ea"/>
                <a:cs typeface="+mn-cs"/>
              </a:rPr>
              <a:t>Some communities prefer using interpreted languages, since they consume less time to create the executable modules as compared to the compiled languages. </a:t>
            </a:r>
            <a:endParaRPr lang="en-US"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One of the main drawbacks of CVCS is that developers may interfere with each other's working environment.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For example, a small bug injected through a code change, becomes a big issue when it causes various other modules of the entire code base to fail. </a:t>
            </a:r>
            <a:endParaRPr lang="en-US"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lang="en-US" baseline="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It is important to mention that the build process recompiles only those source code files which were modified since the previous build was released. </a:t>
            </a:r>
            <a:endParaRPr lang="en-US" dirty="0" smtClean="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It is important to mention that the build process recompiles only those source code files which were modified since the previous build was released. </a:t>
            </a:r>
          </a:p>
          <a:p>
            <a:r>
              <a:rPr lang="en-US" sz="1100" kern="1200" dirty="0" smtClean="0">
                <a:solidFill>
                  <a:schemeClr val="tx1"/>
                </a:solidFill>
                <a:effectLst/>
                <a:latin typeface="+mn-lt"/>
                <a:ea typeface="+mn-ea"/>
                <a:cs typeface="+mn-cs"/>
              </a:rPr>
              <a:t>For the rest of the elements which remained unchanged, the older compiled modules are picked up.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dirty="0" smtClean="0">
                <a:effectLst/>
                <a:latin typeface="Wingdings"/>
              </a:rPr>
              <a:t> </a:t>
            </a:r>
            <a:r>
              <a:rPr lang="en-US" sz="1100" b="1" kern="1200" dirty="0" smtClean="0">
                <a:solidFill>
                  <a:schemeClr val="tx1"/>
                </a:solidFill>
                <a:effectLst/>
                <a:latin typeface="+mn-lt"/>
                <a:ea typeface="+mn-ea"/>
                <a:cs typeface="+mn-cs"/>
              </a:rPr>
              <a:t>Private build </a:t>
            </a:r>
            <a:r>
              <a:rPr lang="en-US" sz="1100" kern="1200" dirty="0" smtClean="0">
                <a:solidFill>
                  <a:schemeClr val="tx1"/>
                </a:solidFill>
                <a:effectLst/>
                <a:latin typeface="+mn-lt"/>
                <a:ea typeface="+mn-ea"/>
                <a:cs typeface="+mn-cs"/>
              </a:rPr>
              <a:t>– A private build is a new version of a developer’s personal branch in a DVCS. Naturally, this type of build is only visible to its owner and he can access it locally even when working offline. </a:t>
            </a:r>
            <a:endParaRPr lang="en-US" dirty="0" smtClean="0">
              <a:effectLst/>
            </a:endParaRPr>
          </a:p>
          <a:p>
            <a:r>
              <a:rPr lang="en-US" sz="1100" b="1" kern="1200" dirty="0" smtClean="0">
                <a:solidFill>
                  <a:schemeClr val="tx1"/>
                </a:solidFill>
                <a:effectLst/>
                <a:latin typeface="+mn-lt"/>
                <a:ea typeface="+mn-ea"/>
                <a:cs typeface="+mn-cs"/>
              </a:rPr>
              <a:t>Integration build </a:t>
            </a:r>
            <a:r>
              <a:rPr lang="en-US" sz="1100" kern="1200" dirty="0" smtClean="0">
                <a:solidFill>
                  <a:schemeClr val="tx1"/>
                </a:solidFill>
                <a:effectLst/>
                <a:latin typeface="+mn-lt"/>
                <a:ea typeface="+mn-ea"/>
                <a:cs typeface="+mn-cs"/>
              </a:rPr>
              <a:t>– An integration build is created from the compilation and linking of the main project branch and is available to all within the community for use. </a:t>
            </a:r>
            <a:endParaRPr lang="en-US" dirty="0" smtClean="0">
              <a:effectLst/>
            </a:endParaRPr>
          </a:p>
          <a:p>
            <a:r>
              <a:rPr lang="en-US" sz="1100" b="1" kern="1200" dirty="0" smtClean="0">
                <a:solidFill>
                  <a:schemeClr val="tx1"/>
                </a:solidFill>
                <a:effectLst/>
                <a:latin typeface="+mn-lt"/>
                <a:ea typeface="+mn-ea"/>
                <a:cs typeface="+mn-cs"/>
              </a:rPr>
              <a:t>Release build </a:t>
            </a:r>
            <a:r>
              <a:rPr lang="en-US" sz="1100" kern="1200" dirty="0" smtClean="0">
                <a:solidFill>
                  <a:schemeClr val="tx1"/>
                </a:solidFill>
                <a:effectLst/>
                <a:latin typeface="+mn-lt"/>
                <a:ea typeface="+mn-ea"/>
                <a:cs typeface="+mn-cs"/>
              </a:rPr>
              <a:t>– A release build is the final version of the software to be shipped. It is basically a snapshot of a stable integration build which users use as a product. </a:t>
            </a:r>
            <a:endParaRPr lang="en-US" dirty="0" smtClean="0">
              <a:effectLst/>
            </a:endParaRPr>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It is important to mention that the build process recompiles only those source code files which were modified since the previous build was released. </a:t>
            </a:r>
            <a:endParaRPr lang="en-US" dirty="0" smtClean="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Frequent builds allow the source code to undergo less number of modifications. This reduces the effort needed for debugging and fixing the new errors. </a:t>
            </a:r>
            <a:endParaRPr lang="en-US" dirty="0" smtClean="0">
              <a:effectLst/>
            </a:endParaRPr>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With open source software, every person, no matter whether he is a member of the community or not, gets equal opportunity of performing white box testing as the source code is accessible to all. </a:t>
            </a:r>
            <a:endParaRPr lang="en-US" dirty="0" smtClean="0"/>
          </a:p>
          <a:p>
            <a:pPr lvl="0">
              <a:spcBef>
                <a:spcPts val="0"/>
              </a:spcBef>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Framework – follow a set of standards</a:t>
            </a:r>
            <a:r>
              <a:rPr lang="en-US" baseline="0" dirty="0" smtClean="0"/>
              <a:t> set by the framework – you take </a:t>
            </a:r>
            <a:r>
              <a:rPr lang="en-US" baseline="0" dirty="0" err="1" smtClean="0"/>
              <a:t>advantag</a:t>
            </a:r>
            <a:r>
              <a:rPr lang="en-US" baseline="0" dirty="0" smtClean="0"/>
              <a:t> of the native features</a:t>
            </a:r>
            <a:r>
              <a:rPr lang="en-US" baseline="0" dirty="0"/>
              <a:t> </a:t>
            </a:r>
            <a:r>
              <a:rPr lang="en-US" baseline="0" dirty="0" smtClean="0"/>
              <a:t>(</a:t>
            </a:r>
            <a:r>
              <a:rPr lang="en-US" baseline="0" dirty="0" err="1" smtClean="0"/>
              <a:t>Templating</a:t>
            </a:r>
            <a:r>
              <a:rPr lang="en-US" baseline="0" dirty="0" smtClean="0"/>
              <a:t>…</a:t>
            </a:r>
            <a:r>
              <a:rPr lang="en-US" baseline="0" dirty="0" err="1" smtClean="0"/>
              <a:t>etc</a:t>
            </a:r>
            <a:r>
              <a:rPr lang="en-US" baseline="0" dirty="0" smtClean="0"/>
              <a:t>)</a:t>
            </a:r>
          </a:p>
          <a:p>
            <a:pPr lvl="0">
              <a:spcBef>
                <a:spcPts val="0"/>
              </a:spcBef>
              <a:buNone/>
            </a:pPr>
            <a:r>
              <a:rPr lang="en-US" baseline="0" dirty="0" smtClean="0"/>
              <a:t>Faster – loads only what It needs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The community expects external users to provide feedback about these unplanned scenarios. </a:t>
            </a:r>
          </a:p>
          <a:p>
            <a:pPr lvl="0">
              <a:spcBef>
                <a:spcPts val="0"/>
              </a:spcBef>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Users give preference to a product that is well packaged. </a:t>
            </a:r>
          </a:p>
          <a:p>
            <a:endParaRPr lang="en-US" dirty="0"/>
          </a:p>
        </p:txBody>
      </p:sp>
    </p:spTree>
    <p:extLst>
      <p:ext uri="{BB962C8B-B14F-4D97-AF65-F5344CB8AC3E}">
        <p14:creationId xmlns:p14="http://schemas.microsoft.com/office/powerpoint/2010/main" val="171389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Users give preference to a product that is well packaged. </a:t>
            </a:r>
          </a:p>
          <a:p>
            <a:endParaRPr lang="en-US" dirty="0"/>
          </a:p>
        </p:txBody>
      </p:sp>
    </p:spTree>
    <p:extLst>
      <p:ext uri="{BB962C8B-B14F-4D97-AF65-F5344CB8AC3E}">
        <p14:creationId xmlns:p14="http://schemas.microsoft.com/office/powerpoint/2010/main" val="1713891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To distinguish the versions from each other, each OSS community follows its own convention of using unique numbers for every release. </a:t>
            </a:r>
            <a:endParaRPr lang="en-US" dirty="0"/>
          </a:p>
        </p:txBody>
      </p:sp>
    </p:spTree>
    <p:extLst>
      <p:ext uri="{BB962C8B-B14F-4D97-AF65-F5344CB8AC3E}">
        <p14:creationId xmlns:p14="http://schemas.microsoft.com/office/powerpoint/2010/main" val="1713891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To distinguish the versions from each other, each OSS community follows its own convention of using unique numbers for every release. </a:t>
            </a:r>
            <a:endParaRPr lang="en-US" dirty="0"/>
          </a:p>
        </p:txBody>
      </p:sp>
    </p:spTree>
    <p:extLst>
      <p:ext uri="{BB962C8B-B14F-4D97-AF65-F5344CB8AC3E}">
        <p14:creationId xmlns:p14="http://schemas.microsoft.com/office/powerpoint/2010/main" val="171389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http://</a:t>
            </a:r>
            <a:r>
              <a:rPr lang="en-US" sz="1100" kern="1200" dirty="0" err="1" smtClean="0">
                <a:solidFill>
                  <a:schemeClr val="tx1"/>
                </a:solidFill>
                <a:effectLst/>
                <a:latin typeface="+mn-lt"/>
                <a:ea typeface="+mn-ea"/>
                <a:cs typeface="+mn-cs"/>
              </a:rPr>
              <a:t>danielkummer.github.io</a:t>
            </a:r>
            <a:r>
              <a:rPr lang="en-US" sz="1100" kern="1200" dirty="0" smtClean="0">
                <a:solidFill>
                  <a:schemeClr val="tx1"/>
                </a:solidFill>
                <a:effectLst/>
                <a:latin typeface="+mn-lt"/>
                <a:ea typeface="+mn-ea"/>
                <a:cs typeface="+mn-cs"/>
              </a:rPr>
              <a:t>/</a:t>
            </a:r>
            <a:r>
              <a:rPr lang="en-US" sz="1100" kern="1200" dirty="0" err="1" smtClean="0">
                <a:solidFill>
                  <a:schemeClr val="tx1"/>
                </a:solidFill>
                <a:effectLst/>
                <a:latin typeface="+mn-lt"/>
                <a:ea typeface="+mn-ea"/>
                <a:cs typeface="+mn-cs"/>
              </a:rPr>
              <a:t>git</a:t>
            </a:r>
            <a:r>
              <a:rPr lang="en-US" sz="1100" kern="1200" dirty="0" smtClean="0">
                <a:solidFill>
                  <a:schemeClr val="tx1"/>
                </a:solidFill>
                <a:effectLst/>
                <a:latin typeface="+mn-lt"/>
                <a:ea typeface="+mn-ea"/>
                <a:cs typeface="+mn-cs"/>
              </a:rPr>
              <a:t>-flow-</a:t>
            </a:r>
            <a:r>
              <a:rPr lang="en-US" sz="1100" kern="1200" dirty="0" err="1" smtClean="0">
                <a:solidFill>
                  <a:schemeClr val="tx1"/>
                </a:solidFill>
                <a:effectLst/>
                <a:latin typeface="+mn-lt"/>
                <a:ea typeface="+mn-ea"/>
                <a:cs typeface="+mn-cs"/>
              </a:rPr>
              <a:t>cheatsheet</a:t>
            </a:r>
            <a:r>
              <a:rPr lang="en-US" sz="1100" kern="1200" dirty="0" smtClean="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171389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i="1" kern="1200" dirty="0" smtClean="0">
                <a:solidFill>
                  <a:schemeClr val="tx1"/>
                </a:solidFill>
                <a:effectLst/>
                <a:latin typeface="+mn-lt"/>
                <a:ea typeface="+mn-ea"/>
                <a:cs typeface="+mn-cs"/>
              </a:rPr>
              <a:t>Figure 4.1 </a:t>
            </a:r>
            <a:r>
              <a:rPr lang="en-US" sz="1100" kern="1200" dirty="0" smtClean="0">
                <a:solidFill>
                  <a:schemeClr val="tx1"/>
                </a:solidFill>
                <a:effectLst/>
                <a:latin typeface="+mn-lt"/>
                <a:ea typeface="+mn-ea"/>
                <a:cs typeface="+mn-cs"/>
              </a:rPr>
              <a:t>gives you an overview of such a community, where multiple sub teams collaborate to develop open source software. </a:t>
            </a:r>
            <a:endParaRPr lang="en-US" dirty="0" smtClean="0"/>
          </a:p>
          <a:p>
            <a:r>
              <a:rPr lang="en-US" dirty="0" smtClean="0"/>
              <a:t>As shown in the figure, the </a:t>
            </a:r>
            <a:r>
              <a:rPr lang="en-US" b="1" i="1" dirty="0" smtClean="0"/>
              <a:t>developers' group </a:t>
            </a:r>
            <a:r>
              <a:rPr lang="en-US" dirty="0" smtClean="0"/>
              <a:t>is responsible for writing code for different independent modules of the software. </a:t>
            </a:r>
          </a:p>
          <a:p>
            <a:r>
              <a:rPr lang="en-US" dirty="0" smtClean="0"/>
              <a:t>The </a:t>
            </a:r>
            <a:r>
              <a:rPr lang="en-US" b="1" i="1" dirty="0" smtClean="0"/>
              <a:t>builders’ group </a:t>
            </a:r>
            <a:r>
              <a:rPr lang="en-US" dirty="0" smtClean="0"/>
              <a:t>takes these modules from the developers and put them together to build a new version of the software. </a:t>
            </a:r>
          </a:p>
          <a:p>
            <a:r>
              <a:rPr lang="en-US" dirty="0" smtClean="0"/>
              <a:t>These software builds are internally tested by the </a:t>
            </a:r>
            <a:r>
              <a:rPr lang="en-US" b="1" i="1" dirty="0" smtClean="0"/>
              <a:t>testers' group</a:t>
            </a:r>
            <a:r>
              <a:rPr lang="en-US" dirty="0" smtClean="0"/>
              <a:t>. </a:t>
            </a:r>
          </a:p>
          <a:p>
            <a:endParaRPr lang="en-US" dirty="0" smtClean="0"/>
          </a:p>
          <a:p>
            <a:endParaRPr lang="en-US" dirty="0" smtClean="0"/>
          </a:p>
          <a:p>
            <a:pPr lvl="0" rt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this point, the central repository of the version control system is branched into two. </a:t>
            </a:r>
          </a:p>
          <a:p>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http://</a:t>
            </a:r>
            <a:r>
              <a:rPr lang="en-US" sz="1100" kern="1200" dirty="0" err="1" smtClean="0">
                <a:solidFill>
                  <a:schemeClr val="tx1"/>
                </a:solidFill>
                <a:effectLst/>
                <a:latin typeface="+mn-lt"/>
                <a:ea typeface="+mn-ea"/>
                <a:cs typeface="+mn-cs"/>
              </a:rPr>
              <a:t>danielkummer.github.io</a:t>
            </a:r>
            <a:r>
              <a:rPr lang="en-US" sz="1100" kern="1200" dirty="0" smtClean="0">
                <a:solidFill>
                  <a:schemeClr val="tx1"/>
                </a:solidFill>
                <a:effectLst/>
                <a:latin typeface="+mn-lt"/>
                <a:ea typeface="+mn-ea"/>
                <a:cs typeface="+mn-cs"/>
              </a:rPr>
              <a:t>/</a:t>
            </a:r>
            <a:r>
              <a:rPr lang="en-US" sz="1100" kern="1200" dirty="0" err="1" smtClean="0">
                <a:solidFill>
                  <a:schemeClr val="tx1"/>
                </a:solidFill>
                <a:effectLst/>
                <a:latin typeface="+mn-lt"/>
                <a:ea typeface="+mn-ea"/>
                <a:cs typeface="+mn-cs"/>
              </a:rPr>
              <a:t>git</a:t>
            </a:r>
            <a:r>
              <a:rPr lang="en-US" sz="1100" kern="1200" dirty="0" smtClean="0">
                <a:solidFill>
                  <a:schemeClr val="tx1"/>
                </a:solidFill>
                <a:effectLst/>
                <a:latin typeface="+mn-lt"/>
                <a:ea typeface="+mn-ea"/>
                <a:cs typeface="+mn-cs"/>
              </a:rPr>
              <a:t>-flow-</a:t>
            </a:r>
            <a:r>
              <a:rPr lang="en-US" sz="1100" kern="1200" dirty="0" err="1" smtClean="0">
                <a:solidFill>
                  <a:schemeClr val="tx1"/>
                </a:solidFill>
                <a:effectLst/>
                <a:latin typeface="+mn-lt"/>
                <a:ea typeface="+mn-ea"/>
                <a:cs typeface="+mn-cs"/>
              </a:rPr>
              <a:t>cheatsheet</a:t>
            </a:r>
            <a:r>
              <a:rPr lang="en-US" sz="1100" kern="1200" dirty="0" smtClean="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171389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this point, the central repository of the version control system is branched into two. </a:t>
            </a:r>
          </a:p>
          <a:p>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http://</a:t>
            </a:r>
            <a:r>
              <a:rPr lang="en-US" sz="1100" kern="1200" dirty="0" err="1" smtClean="0">
                <a:solidFill>
                  <a:schemeClr val="tx1"/>
                </a:solidFill>
                <a:effectLst/>
                <a:latin typeface="+mn-lt"/>
                <a:ea typeface="+mn-ea"/>
                <a:cs typeface="+mn-cs"/>
              </a:rPr>
              <a:t>danielkummer.github.io</a:t>
            </a:r>
            <a:r>
              <a:rPr lang="en-US" sz="1100" kern="1200" dirty="0" smtClean="0">
                <a:solidFill>
                  <a:schemeClr val="tx1"/>
                </a:solidFill>
                <a:effectLst/>
                <a:latin typeface="+mn-lt"/>
                <a:ea typeface="+mn-ea"/>
                <a:cs typeface="+mn-cs"/>
              </a:rPr>
              <a:t>/</a:t>
            </a:r>
            <a:r>
              <a:rPr lang="en-US" sz="1100" kern="1200" dirty="0" err="1" smtClean="0">
                <a:solidFill>
                  <a:schemeClr val="tx1"/>
                </a:solidFill>
                <a:effectLst/>
                <a:latin typeface="+mn-lt"/>
                <a:ea typeface="+mn-ea"/>
                <a:cs typeface="+mn-cs"/>
              </a:rPr>
              <a:t>git</a:t>
            </a:r>
            <a:r>
              <a:rPr lang="en-US" sz="1100" kern="1200" dirty="0" smtClean="0">
                <a:solidFill>
                  <a:schemeClr val="tx1"/>
                </a:solidFill>
                <a:effectLst/>
                <a:latin typeface="+mn-lt"/>
                <a:ea typeface="+mn-ea"/>
                <a:cs typeface="+mn-cs"/>
              </a:rPr>
              <a:t>-flow-</a:t>
            </a:r>
            <a:r>
              <a:rPr lang="en-US" sz="1100" kern="1200" dirty="0" err="1" smtClean="0">
                <a:solidFill>
                  <a:schemeClr val="tx1"/>
                </a:solidFill>
                <a:effectLst/>
                <a:latin typeface="+mn-lt"/>
                <a:ea typeface="+mn-ea"/>
                <a:cs typeface="+mn-cs"/>
              </a:rPr>
              <a:t>cheatsheet</a:t>
            </a:r>
            <a:r>
              <a:rPr lang="en-US" sz="1100" kern="1200" dirty="0" smtClean="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171389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An issue can be discovered by a developer, a tester or even a user. </a:t>
            </a:r>
            <a:endParaRPr lang="en-US" dirty="0" smtClean="0"/>
          </a:p>
          <a:p>
            <a:pPr lvl="0">
              <a:spcBef>
                <a:spcPts val="0"/>
              </a:spcBef>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smtClean="0">
                <a:solidFill>
                  <a:schemeClr val="tx1"/>
                </a:solidFill>
                <a:effectLst/>
                <a:latin typeface="+mn-lt"/>
                <a:ea typeface="+mn-ea"/>
                <a:cs typeface="+mn-cs"/>
              </a:rPr>
              <a:t>An issue can be discovered by a developer, a tester or even a user. </a:t>
            </a:r>
            <a:endParaRPr lang="en-US" smtClean="0"/>
          </a:p>
          <a:p>
            <a:pPr lv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When a person ("the originator") finds a problem, he logs a defect in the issue tracking database, and the state of the issue is set to </a:t>
            </a:r>
            <a:r>
              <a:rPr lang="en-US" sz="1100" b="1" i="1" kern="1200" dirty="0" smtClean="0">
                <a:solidFill>
                  <a:schemeClr val="tx1"/>
                </a:solidFill>
                <a:effectLst/>
                <a:latin typeface="+mn-lt"/>
                <a:ea typeface="+mn-ea"/>
                <a:cs typeface="+mn-cs"/>
              </a:rPr>
              <a:t>opened</a:t>
            </a:r>
            <a:r>
              <a:rPr lang="en-US" sz="11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Thereafter, someone from the development team tries to reproduce the error and takes ownership of the issue if he validates it is indeed a bug.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At that point the state of the issue is updated to </a:t>
            </a:r>
            <a:r>
              <a:rPr lang="en-US" sz="1100" b="1" i="1" kern="1200" dirty="0" smtClean="0">
                <a:solidFill>
                  <a:schemeClr val="tx1"/>
                </a:solidFill>
                <a:effectLst/>
                <a:latin typeface="+mn-lt"/>
                <a:ea typeface="+mn-ea"/>
                <a:cs typeface="+mn-cs"/>
              </a:rPr>
              <a:t>working</a:t>
            </a:r>
            <a:r>
              <a:rPr lang="en-US" sz="11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Once the developer (owner) fixes the problem, he commits the changes required into the central repository, and updates the state to </a:t>
            </a:r>
            <a:r>
              <a:rPr lang="en-US" sz="1100" b="1" i="1" kern="1200" dirty="0" smtClean="0">
                <a:solidFill>
                  <a:schemeClr val="tx1"/>
                </a:solidFill>
                <a:effectLst/>
                <a:latin typeface="+mn-lt"/>
                <a:ea typeface="+mn-ea"/>
                <a:cs typeface="+mn-cs"/>
              </a:rPr>
              <a:t>delivered</a:t>
            </a:r>
            <a:r>
              <a:rPr lang="en-US" sz="1100"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When these changes are included in the build of the project branch, the state changes to </a:t>
            </a:r>
            <a:r>
              <a:rPr lang="en-US" sz="1100" b="1" i="1" kern="1200" dirty="0" smtClean="0">
                <a:solidFill>
                  <a:schemeClr val="tx1"/>
                </a:solidFill>
                <a:effectLst/>
                <a:latin typeface="+mn-lt"/>
                <a:ea typeface="+mn-ea"/>
                <a:cs typeface="+mn-cs"/>
              </a:rPr>
              <a:t>integrated</a:t>
            </a:r>
            <a:r>
              <a:rPr lang="en-US" sz="11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If the build passes all the required tests, it is made available to the entire community and the issue state changes to </a:t>
            </a:r>
            <a:r>
              <a:rPr lang="en-US" sz="1100" b="1" i="1" kern="1200" dirty="0" smtClean="0">
                <a:solidFill>
                  <a:schemeClr val="tx1"/>
                </a:solidFill>
                <a:effectLst/>
                <a:latin typeface="+mn-lt"/>
                <a:ea typeface="+mn-ea"/>
                <a:cs typeface="+mn-cs"/>
              </a:rPr>
              <a:t>validated</a:t>
            </a:r>
            <a:r>
              <a:rPr lang="en-US" sz="11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The originator can now verify that the new build resolves the problem.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If the error reoccurs, the state is switched back to </a:t>
            </a:r>
            <a:r>
              <a:rPr lang="en-US" sz="1100" b="1" i="1" kern="1200" dirty="0" smtClean="0">
                <a:solidFill>
                  <a:schemeClr val="tx1"/>
                </a:solidFill>
                <a:effectLst/>
                <a:latin typeface="+mn-lt"/>
                <a:ea typeface="+mn-ea"/>
                <a:cs typeface="+mn-cs"/>
              </a:rPr>
              <a:t>opened </a:t>
            </a:r>
            <a:r>
              <a:rPr lang="en-US" sz="1100" kern="1200" dirty="0" smtClean="0">
                <a:solidFill>
                  <a:schemeClr val="tx1"/>
                </a:solidFill>
                <a:effectLst/>
                <a:latin typeface="+mn-lt"/>
                <a:ea typeface="+mn-ea"/>
                <a:cs typeface="+mn-cs"/>
              </a:rPr>
              <a:t>and the whole cycle starts again; otherwise, the issue is </a:t>
            </a:r>
            <a:r>
              <a:rPr lang="en-US" sz="1100" b="1" i="1" kern="1200" dirty="0" smtClean="0">
                <a:solidFill>
                  <a:schemeClr val="tx1"/>
                </a:solidFill>
                <a:effectLst/>
                <a:latin typeface="+mn-lt"/>
                <a:ea typeface="+mn-ea"/>
                <a:cs typeface="+mn-cs"/>
              </a:rPr>
              <a:t>closed</a:t>
            </a:r>
            <a:r>
              <a:rPr lang="en-US" sz="1100"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An issue can be discovered by a developer, a tester or even a user. </a:t>
            </a:r>
            <a:endParaRPr lang="en-US" dirty="0" smtClean="0"/>
          </a:p>
          <a:p>
            <a:pPr lvl="0">
              <a:spcBef>
                <a:spcPts val="0"/>
              </a:spcBef>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In case a bug or failure is found, they report back to the appropriate developer who debugs the code and includes a proper fix.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This is an iterative process that repeats itself until the product satisfies all its requirements and becomes error free to the maximum possible extent. </a:t>
            </a:r>
            <a:endParaRPr lang="en-US" dirty="0" smtClean="0"/>
          </a:p>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Framework – follow a set of standards</a:t>
            </a:r>
            <a:r>
              <a:rPr lang="en-US" baseline="0" dirty="0" smtClean="0"/>
              <a:t> set by the framework – you take </a:t>
            </a:r>
            <a:r>
              <a:rPr lang="en-US" baseline="0" dirty="0" err="1" smtClean="0"/>
              <a:t>advantag</a:t>
            </a:r>
            <a:r>
              <a:rPr lang="en-US" baseline="0" dirty="0" smtClean="0"/>
              <a:t> of the native features</a:t>
            </a:r>
            <a:r>
              <a:rPr lang="en-US" baseline="0" dirty="0"/>
              <a:t> </a:t>
            </a:r>
            <a:r>
              <a:rPr lang="en-US" baseline="0" dirty="0" smtClean="0"/>
              <a:t>(</a:t>
            </a:r>
            <a:r>
              <a:rPr lang="en-US" baseline="0" dirty="0" err="1" smtClean="0"/>
              <a:t>Templating</a:t>
            </a:r>
            <a:r>
              <a:rPr lang="en-US" baseline="0" dirty="0" smtClean="0"/>
              <a:t>…</a:t>
            </a:r>
            <a:r>
              <a:rPr lang="en-US" baseline="0" dirty="0" err="1" smtClean="0"/>
              <a:t>etc</a:t>
            </a:r>
            <a:r>
              <a:rPr lang="en-US" baseline="0" dirty="0" smtClean="0"/>
              <a:t>)</a:t>
            </a:r>
          </a:p>
          <a:p>
            <a:pPr lvl="0">
              <a:spcBef>
                <a:spcPts val="0"/>
              </a:spcBef>
              <a:buNone/>
            </a:pPr>
            <a:r>
              <a:rPr lang="en-US" baseline="0" dirty="0" smtClean="0"/>
              <a:t>Faster – loads only what It needs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Templating</a:t>
            </a:r>
            <a:r>
              <a:rPr lang="en-US" dirty="0" smtClean="0"/>
              <a:t> - </a:t>
            </a:r>
            <a:r>
              <a:rPr lang="en-US" baseline="0" dirty="0" smtClean="0"/>
              <a:t>Special Tags</a:t>
            </a:r>
          </a:p>
          <a:p>
            <a:pPr lvl="0">
              <a:spcBef>
                <a:spcPts val="0"/>
              </a:spcBef>
              <a:buNone/>
            </a:pPr>
            <a:r>
              <a:rPr lang="en-US" baseline="0" dirty="0" smtClean="0"/>
              <a:t>No event triggers</a:t>
            </a:r>
          </a:p>
          <a:p>
            <a:pPr lvl="0">
              <a:spcBef>
                <a:spcPts val="0"/>
              </a:spcBef>
              <a:buNone/>
            </a:pPr>
            <a:r>
              <a:rPr lang="en-US" baseline="0" dirty="0" smtClean="0"/>
              <a:t>Commands to load external data by loading </a:t>
            </a:r>
            <a:r>
              <a:rPr lang="en-US" baseline="0" dirty="0" err="1" smtClean="0"/>
              <a:t>ajax</a:t>
            </a:r>
            <a:r>
              <a:rPr lang="en-US" baseline="0" dirty="0" smtClean="0"/>
              <a:t> </a:t>
            </a:r>
            <a:r>
              <a:rPr lang="en-US" baseline="0" dirty="0" err="1" smtClean="0"/>
              <a:t>func</a:t>
            </a:r>
            <a:endParaRPr lang="en-US" baseline="0"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Modern </a:t>
            </a:r>
            <a:r>
              <a:rPr lang="en-US" dirty="0" err="1" smtClean="0"/>
              <a:t>Javascript</a:t>
            </a:r>
            <a:r>
              <a:rPr lang="en-US" dirty="0" smtClean="0"/>
              <a:t> use an OO</a:t>
            </a:r>
            <a:r>
              <a:rPr lang="en-US" baseline="0" dirty="0" smtClean="0"/>
              <a:t> Approach to programming – MVC</a:t>
            </a:r>
          </a:p>
          <a:p>
            <a:pPr lvl="0">
              <a:spcBef>
                <a:spcPts val="0"/>
              </a:spcBef>
              <a:buNone/>
            </a:pPr>
            <a:r>
              <a:rPr lang="en-US" baseline="0" dirty="0" smtClean="0"/>
              <a:t>Models – Data, Information, JSON or DB</a:t>
            </a:r>
          </a:p>
          <a:p>
            <a:pPr lvl="0">
              <a:spcBef>
                <a:spcPts val="0"/>
              </a:spcBef>
              <a:buNone/>
            </a:pPr>
            <a:r>
              <a:rPr lang="en-US" baseline="0" dirty="0" smtClean="0"/>
              <a:t>Views – Templates</a:t>
            </a:r>
          </a:p>
          <a:p>
            <a:pPr lvl="0">
              <a:spcBef>
                <a:spcPts val="0"/>
              </a:spcBef>
              <a:buNone/>
            </a:pPr>
            <a:r>
              <a:rPr lang="en-US" baseline="0" dirty="0" smtClean="0"/>
              <a:t>Controllers – Glue that ties Models and Views</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baseline="0" dirty="0" smtClean="0"/>
              <a:t>Directives – Commands that tells Angular to do its job (</a:t>
            </a:r>
            <a:r>
              <a:rPr lang="en-US" baseline="0" dirty="0" err="1" smtClean="0"/>
              <a:t>ng</a:t>
            </a:r>
            <a:r>
              <a:rPr lang="en-US" baseline="0" dirty="0" smtClean="0"/>
              <a:t>-)</a:t>
            </a:r>
          </a:p>
          <a:p>
            <a:pPr lvl="0">
              <a:spcBef>
                <a:spcPts val="0"/>
              </a:spcBef>
              <a:buNone/>
            </a:pPr>
            <a:r>
              <a:rPr lang="en-US" baseline="0" dirty="0" smtClean="0"/>
              <a:t>Data Binding – Makes </a:t>
            </a:r>
            <a:r>
              <a:rPr lang="en-US" baseline="0" dirty="0" err="1" smtClean="0"/>
              <a:t>templating</a:t>
            </a:r>
            <a:r>
              <a:rPr lang="en-US" baseline="0" dirty="0" smtClean="0"/>
              <a:t> possible ( Sample..)</a:t>
            </a:r>
          </a:p>
          <a:p>
            <a:pPr lvl="0">
              <a:spcBef>
                <a:spcPts val="0"/>
              </a:spcBef>
              <a:buNone/>
            </a:pPr>
            <a:r>
              <a:rPr lang="en-US" baseline="0" dirty="0" smtClean="0"/>
              <a:t>Filters – Filtering language | Organize  Data</a:t>
            </a:r>
          </a:p>
          <a:p>
            <a:pPr lvl="0">
              <a:spcBef>
                <a:spcPts val="0"/>
              </a:spcBef>
              <a:buNone/>
            </a:pPr>
            <a:r>
              <a:rPr lang="en-US" baseline="0" dirty="0" smtClean="0"/>
              <a:t>Modules – make code easier to maintain</a:t>
            </a:r>
          </a:p>
          <a:p>
            <a:pPr lvl="0">
              <a:spcBef>
                <a:spcPts val="0"/>
              </a:spcBef>
              <a:buNone/>
            </a:pPr>
            <a:r>
              <a:rPr lang="en-US" baseline="0" dirty="0" smtClean="0"/>
              <a:t>Routes – Divide templates so they can exist in different places</a:t>
            </a:r>
          </a:p>
          <a:p>
            <a:pPr lvl="0">
              <a:spcBef>
                <a:spcPts val="0"/>
              </a:spcBef>
              <a:buNone/>
            </a:pPr>
            <a:r>
              <a:rPr lang="en-US" baseline="0" dirty="0" smtClean="0"/>
              <a:t>Controllers – Tie everything together</a:t>
            </a:r>
          </a:p>
          <a:p>
            <a:pPr lvl="0">
              <a:spcBef>
                <a:spcPts val="0"/>
              </a:spcBef>
              <a:buNone/>
            </a:pPr>
            <a:endParaRPr lang="en-US" baseline="0"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In case a bug or failure is found, they report back to the appropriate developer who debugs the code and includes a proper fix.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smtClean="0">
                <a:solidFill>
                  <a:schemeClr val="tx1"/>
                </a:solidFill>
                <a:effectLst/>
                <a:latin typeface="+mn-lt"/>
                <a:ea typeface="+mn-ea"/>
                <a:cs typeface="+mn-cs"/>
              </a:rPr>
              <a:t>This is an iterative process that repeats itself until the product satisfies all its requirements and becomes error free to the maximum possible extent. </a:t>
            </a:r>
            <a:endParaRPr lang="en-US" smtClean="0"/>
          </a:p>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Modern </a:t>
            </a:r>
            <a:r>
              <a:rPr lang="en-US" dirty="0" err="1" smtClean="0"/>
              <a:t>Javascript</a:t>
            </a:r>
            <a:r>
              <a:rPr lang="en-US" dirty="0" smtClean="0"/>
              <a:t> use an OO</a:t>
            </a:r>
            <a:r>
              <a:rPr lang="en-US" baseline="0" dirty="0" smtClean="0"/>
              <a:t> Approach to programming – MVC</a:t>
            </a:r>
          </a:p>
          <a:p>
            <a:pPr lvl="0">
              <a:spcBef>
                <a:spcPts val="0"/>
              </a:spcBef>
              <a:buNone/>
            </a:pPr>
            <a:r>
              <a:rPr lang="en-US" baseline="0" dirty="0" smtClean="0"/>
              <a:t>Models – Data, Information, JSON or DB</a:t>
            </a:r>
          </a:p>
          <a:p>
            <a:pPr lvl="0">
              <a:spcBef>
                <a:spcPts val="0"/>
              </a:spcBef>
              <a:buNone/>
            </a:pPr>
            <a:r>
              <a:rPr lang="en-US" baseline="0" dirty="0" smtClean="0"/>
              <a:t>Views – Templates {{ }}</a:t>
            </a:r>
          </a:p>
          <a:p>
            <a:pPr lvl="0">
              <a:spcBef>
                <a:spcPts val="0"/>
              </a:spcBef>
              <a:buNone/>
            </a:pPr>
            <a:r>
              <a:rPr lang="en-US" baseline="0" dirty="0" smtClean="0"/>
              <a:t>Controllers – Glue that ties Models and Views</a:t>
            </a:r>
            <a:endParaRPr lang="en-US" dirty="0" smtClean="0"/>
          </a:p>
          <a:p>
            <a:pPr lvl="0">
              <a:spcBef>
                <a:spcPts val="0"/>
              </a:spcBef>
              <a:buNone/>
            </a:pP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obvious that the latter one is the preferred choice. There are also a few instances, where communities use their self developed tools. </a:t>
            </a:r>
            <a:endParaRPr lang="en-US" dirty="0" smtClean="0"/>
          </a:p>
          <a:p>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4" name="Shape 4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0" name="Shape 10"/>
          <p:cNvSpPr/>
          <p:nvPr/>
        </p:nvSpPr>
        <p:spPr>
          <a:xfrm>
            <a:off x="2748000" y="747750"/>
            <a:ext cx="3647999" cy="3647999"/>
          </a:xfrm>
          <a:prstGeom prst="ellipse">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11" name="Shape 11"/>
          <p:cNvSpPr txBox="1">
            <a:spLocks noGrp="1"/>
          </p:cNvSpPr>
          <p:nvPr>
            <p:ph type="title"/>
          </p:nvPr>
        </p:nvSpPr>
        <p:spPr>
          <a:xfrm>
            <a:off x="2747950" y="747775"/>
            <a:ext cx="3647999" cy="3647999"/>
          </a:xfrm>
          <a:prstGeom prst="rect">
            <a:avLst/>
          </a:prstGeom>
        </p:spPr>
        <p:txBody>
          <a:bodyPr lIns="91425" tIns="91425" rIns="91425" bIns="91425" anchor="ctr"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2748000" y="747750"/>
            <a:ext cx="3647999" cy="3647999"/>
          </a:xfrm>
          <a:prstGeom prst="ellipse">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58" name="Shape 58"/>
          <p:cNvSpPr txBox="1">
            <a:spLocks noGrp="1"/>
          </p:cNvSpPr>
          <p:nvPr>
            <p:ph type="title"/>
          </p:nvPr>
        </p:nvSpPr>
        <p:spPr>
          <a:xfrm>
            <a:off x="2747950" y="747775"/>
            <a:ext cx="3647999" cy="3647999"/>
          </a:xfrm>
          <a:prstGeom prst="rect">
            <a:avLst/>
          </a:prstGeom>
        </p:spPr>
        <p:txBody>
          <a:bodyPr lIns="91425" tIns="91425" rIns="91425" bIns="91425" anchor="ctr"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Shape 65"/>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150" y="1790100"/>
            <a:ext cx="9144000" cy="15632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67" name="Shape 67"/>
          <p:cNvSpPr txBox="1">
            <a:spLocks noGrp="1"/>
          </p:cNvSpPr>
          <p:nvPr>
            <p:ph type="body" idx="1"/>
          </p:nvPr>
        </p:nvSpPr>
        <p:spPr>
          <a:xfrm>
            <a:off x="1964225" y="2161800"/>
            <a:ext cx="5215499" cy="819899"/>
          </a:xfrm>
          <a:prstGeom prst="rect">
            <a:avLst/>
          </a:prstGeom>
          <a:noFill/>
          <a:ln>
            <a:noFill/>
          </a:ln>
        </p:spPr>
        <p:txBody>
          <a:bodyPr lIns="91425" tIns="91425" rIns="91425" bIns="91425" anchor="ctr" anchorCtr="0"/>
          <a:lstStyle>
            <a:lvl1pPr lvl="0" algn="ctr" rtl="0">
              <a:spcBef>
                <a:spcPts val="0"/>
              </a:spcBef>
              <a:buClr>
                <a:srgbClr val="FFFFFF"/>
              </a:buClr>
              <a:buSzPct val="100000"/>
              <a:buFont typeface="Georgia"/>
              <a:defRPr sz="1600" i="1">
                <a:solidFill>
                  <a:srgbClr val="FFFFFF"/>
                </a:solidFill>
                <a:latin typeface="Georgia"/>
                <a:ea typeface="Georgia"/>
                <a:cs typeface="Georgia"/>
                <a:sym typeface="Georgia"/>
              </a:defRPr>
            </a:lvl1pPr>
            <a:lvl2pPr lvl="1" algn="ctr" rtl="0">
              <a:spcBef>
                <a:spcPts val="0"/>
              </a:spcBef>
              <a:buClr>
                <a:srgbClr val="FFFFFF"/>
              </a:buClr>
              <a:buSzPct val="100000"/>
              <a:buFont typeface="Georgia"/>
              <a:defRPr sz="1600" i="1">
                <a:solidFill>
                  <a:srgbClr val="FFFFFF"/>
                </a:solidFill>
                <a:latin typeface="Georgia"/>
                <a:ea typeface="Georgia"/>
                <a:cs typeface="Georgia"/>
                <a:sym typeface="Georgia"/>
              </a:defRPr>
            </a:lvl2pPr>
            <a:lvl3pPr lvl="2" algn="ctr" rtl="0">
              <a:spcBef>
                <a:spcPts val="0"/>
              </a:spcBef>
              <a:buClr>
                <a:srgbClr val="FFFFFF"/>
              </a:buClr>
              <a:buSzPct val="100000"/>
              <a:buFont typeface="Georgia"/>
              <a:defRPr sz="1600" i="1">
                <a:solidFill>
                  <a:srgbClr val="FFFFFF"/>
                </a:solidFill>
                <a:latin typeface="Georgia"/>
                <a:ea typeface="Georgia"/>
                <a:cs typeface="Georgia"/>
                <a:sym typeface="Georgia"/>
              </a:defRPr>
            </a:lvl3pPr>
            <a:lvl4pPr lvl="3" algn="ctr" rtl="0">
              <a:spcBef>
                <a:spcPts val="0"/>
              </a:spcBef>
              <a:buClr>
                <a:srgbClr val="FFFFFF"/>
              </a:buClr>
              <a:buSzPct val="100000"/>
              <a:buFont typeface="Georgia"/>
              <a:defRPr sz="1600" i="1">
                <a:solidFill>
                  <a:srgbClr val="FFFFFF"/>
                </a:solidFill>
                <a:latin typeface="Georgia"/>
                <a:ea typeface="Georgia"/>
                <a:cs typeface="Georgia"/>
                <a:sym typeface="Georgia"/>
              </a:defRPr>
            </a:lvl4pPr>
            <a:lvl5pPr lvl="4" algn="ctr" rtl="0">
              <a:spcBef>
                <a:spcPts val="0"/>
              </a:spcBef>
              <a:buClr>
                <a:srgbClr val="FFFFFF"/>
              </a:buClr>
              <a:buSzPct val="100000"/>
              <a:buFont typeface="Georgia"/>
              <a:defRPr sz="1600" i="1">
                <a:solidFill>
                  <a:srgbClr val="FFFFFF"/>
                </a:solidFill>
                <a:latin typeface="Georgia"/>
                <a:ea typeface="Georgia"/>
                <a:cs typeface="Georgia"/>
                <a:sym typeface="Georgia"/>
              </a:defRPr>
            </a:lvl5pPr>
            <a:lvl6pPr lvl="5" algn="ctr" rtl="0">
              <a:spcBef>
                <a:spcPts val="0"/>
              </a:spcBef>
              <a:buClr>
                <a:srgbClr val="FFFFFF"/>
              </a:buClr>
              <a:buSzPct val="100000"/>
              <a:buFont typeface="Georgia"/>
              <a:defRPr sz="1600" i="1">
                <a:solidFill>
                  <a:srgbClr val="FFFFFF"/>
                </a:solidFill>
                <a:latin typeface="Georgia"/>
                <a:ea typeface="Georgia"/>
                <a:cs typeface="Georgia"/>
                <a:sym typeface="Georgia"/>
              </a:defRPr>
            </a:lvl6pPr>
            <a:lvl7pPr lvl="6" algn="ctr" rtl="0">
              <a:spcBef>
                <a:spcPts val="0"/>
              </a:spcBef>
              <a:buClr>
                <a:srgbClr val="FFFFFF"/>
              </a:buClr>
              <a:buSzPct val="100000"/>
              <a:buFont typeface="Georgia"/>
              <a:defRPr sz="1600" i="1">
                <a:solidFill>
                  <a:srgbClr val="FFFFFF"/>
                </a:solidFill>
                <a:latin typeface="Georgia"/>
                <a:ea typeface="Georgia"/>
                <a:cs typeface="Georgia"/>
                <a:sym typeface="Georgia"/>
              </a:defRPr>
            </a:lvl7pPr>
            <a:lvl8pPr lvl="7" algn="ctr" rtl="0">
              <a:spcBef>
                <a:spcPts val="0"/>
              </a:spcBef>
              <a:buClr>
                <a:srgbClr val="FFFFFF"/>
              </a:buClr>
              <a:buSzPct val="100000"/>
              <a:buFont typeface="Georgia"/>
              <a:defRPr sz="1600" i="1">
                <a:solidFill>
                  <a:srgbClr val="FFFFFF"/>
                </a:solidFill>
                <a:latin typeface="Georgia"/>
                <a:ea typeface="Georgia"/>
                <a:cs typeface="Georgia"/>
                <a:sym typeface="Georgia"/>
              </a:defRPr>
            </a:lvl8pPr>
            <a:lvl9pPr lvl="8" algn="ctr" rtl="0">
              <a:spcBef>
                <a:spcPts val="0"/>
              </a:spcBef>
              <a:buClr>
                <a:srgbClr val="FFFFFF"/>
              </a:buClr>
              <a:buSzPct val="100000"/>
              <a:buFont typeface="Georgia"/>
              <a:defRPr sz="1600" i="1">
                <a:solidFill>
                  <a:srgbClr val="FFFFFF"/>
                </a:solidFill>
                <a:latin typeface="Georgia"/>
                <a:ea typeface="Georgia"/>
                <a:cs typeface="Georgia"/>
                <a:sym typeface="Georgia"/>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Shape 69"/>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70" name="Shape 70"/>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71" name="Shape 71"/>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72" name="Shape 72"/>
          <p:cNvSpPr txBox="1">
            <a:spLocks noGrp="1"/>
          </p:cNvSpPr>
          <p:nvPr>
            <p:ph type="body" idx="1"/>
          </p:nvPr>
        </p:nvSpPr>
        <p:spPr>
          <a:xfrm>
            <a:off x="2902950" y="1509475"/>
            <a:ext cx="5718600" cy="3125100"/>
          </a:xfrm>
          <a:prstGeom prst="rect">
            <a:avLst/>
          </a:prstGeom>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 1 column half">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Shape 74"/>
          <p:cNvSpPr/>
          <p:nvPr/>
        </p:nvSpPr>
        <p:spPr>
          <a:xfrm>
            <a:off x="4572000" y="0"/>
            <a:ext cx="45720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75" name="Shape 75"/>
          <p:cNvSpPr txBox="1">
            <a:spLocks noGrp="1"/>
          </p:cNvSpPr>
          <p:nvPr>
            <p:ph type="title"/>
          </p:nvPr>
        </p:nvSpPr>
        <p:spPr>
          <a:xfrm>
            <a:off x="5128375" y="302375"/>
            <a:ext cx="3493199"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76" name="Shape 76"/>
          <p:cNvSpPr txBox="1">
            <a:spLocks noGrp="1"/>
          </p:cNvSpPr>
          <p:nvPr>
            <p:ph type="body" idx="1"/>
          </p:nvPr>
        </p:nvSpPr>
        <p:spPr>
          <a:xfrm>
            <a:off x="5128481" y="1509475"/>
            <a:ext cx="3493199" cy="3125100"/>
          </a:xfrm>
          <a:prstGeom prst="rect">
            <a:avLst/>
          </a:prstGeom>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 2 columns">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Shape 78"/>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80" name="Shape 80"/>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81" name="Shape 81"/>
          <p:cNvSpPr txBox="1">
            <a:spLocks noGrp="1"/>
          </p:cNvSpPr>
          <p:nvPr>
            <p:ph type="body" idx="1"/>
          </p:nvPr>
        </p:nvSpPr>
        <p:spPr>
          <a:xfrm>
            <a:off x="2902950"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
        <p:nvSpPr>
          <p:cNvPr id="82" name="Shape 82"/>
          <p:cNvSpPr txBox="1">
            <a:spLocks noGrp="1"/>
          </p:cNvSpPr>
          <p:nvPr>
            <p:ph type="body" idx="2"/>
          </p:nvPr>
        </p:nvSpPr>
        <p:spPr>
          <a:xfrm>
            <a:off x="5840728"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 3 columns">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Shape 84"/>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86" name="Shape 86"/>
          <p:cNvSpPr txBox="1">
            <a:spLocks noGrp="1"/>
          </p:cNvSpPr>
          <p:nvPr>
            <p:ph type="body" idx="1"/>
          </p:nvPr>
        </p:nvSpPr>
        <p:spPr>
          <a:xfrm>
            <a:off x="2902775" y="1538525"/>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87" name="Shape 87"/>
          <p:cNvSpPr txBox="1">
            <a:spLocks noGrp="1"/>
          </p:cNvSpPr>
          <p:nvPr>
            <p:ph type="body" idx="2"/>
          </p:nvPr>
        </p:nvSpPr>
        <p:spPr>
          <a:xfrm>
            <a:off x="4915914" y="1538525"/>
            <a:ext cx="1914900" cy="33869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88" name="Shape 88"/>
          <p:cNvSpPr txBox="1">
            <a:spLocks noGrp="1"/>
          </p:cNvSpPr>
          <p:nvPr>
            <p:ph type="body" idx="3"/>
          </p:nvPr>
        </p:nvSpPr>
        <p:spPr>
          <a:xfrm>
            <a:off x="6929053" y="1538525"/>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89" name="Shape 89"/>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Shape 91"/>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1190100" y="0"/>
            <a:ext cx="6763800" cy="857400"/>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93" name="Shape 93"/>
          <p:cNvSpPr txBox="1">
            <a:spLocks noGrp="1"/>
          </p:cNvSpPr>
          <p:nvPr>
            <p:ph type="title"/>
          </p:nvPr>
        </p:nvSpPr>
        <p:spPr>
          <a:xfrm>
            <a:off x="1190100" y="302375"/>
            <a:ext cx="6763800" cy="503099"/>
          </a:xfrm>
          <a:prstGeom prst="rect">
            <a:avLst/>
          </a:prstGeom>
        </p:spPr>
        <p:txBody>
          <a:bodyPr lIns="91425" tIns="91425" rIns="91425" bIns="91425" anchor="t" anchorCtr="0"/>
          <a:lstStyle>
            <a:lvl1pPr lvl="0" algn="ctr" rtl="0">
              <a:spcBef>
                <a:spcPts val="0"/>
              </a:spcBef>
              <a:buNone/>
              <a:defRPr sz="1800" b="1">
                <a:solidFill>
                  <a:srgbClr val="FFFFFF"/>
                </a:solidFill>
                <a:latin typeface="Muli"/>
                <a:ea typeface="Muli"/>
                <a:cs typeface="Muli"/>
                <a:sym typeface="Muli"/>
              </a:defRPr>
            </a:lvl1pPr>
            <a:lvl2pPr lvl="1" algn="ctr" rtl="0">
              <a:spcBef>
                <a:spcPts val="0"/>
              </a:spcBef>
              <a:buNone/>
              <a:defRPr sz="1800" b="1">
                <a:solidFill>
                  <a:srgbClr val="FFFFFF"/>
                </a:solidFill>
                <a:latin typeface="Muli"/>
                <a:ea typeface="Muli"/>
                <a:cs typeface="Muli"/>
                <a:sym typeface="Muli"/>
              </a:defRPr>
            </a:lvl2pPr>
            <a:lvl3pPr lvl="2" algn="ctr" rtl="0">
              <a:spcBef>
                <a:spcPts val="0"/>
              </a:spcBef>
              <a:buNone/>
              <a:defRPr sz="1800" b="1">
                <a:solidFill>
                  <a:srgbClr val="FFFFFF"/>
                </a:solidFill>
                <a:latin typeface="Muli"/>
                <a:ea typeface="Muli"/>
                <a:cs typeface="Muli"/>
                <a:sym typeface="Muli"/>
              </a:defRPr>
            </a:lvl3pPr>
            <a:lvl4pPr lvl="3" algn="ctr" rtl="0">
              <a:spcBef>
                <a:spcPts val="0"/>
              </a:spcBef>
              <a:buNone/>
              <a:defRPr sz="1800" b="1">
                <a:solidFill>
                  <a:srgbClr val="FFFFFF"/>
                </a:solidFill>
                <a:latin typeface="Muli"/>
                <a:ea typeface="Muli"/>
                <a:cs typeface="Muli"/>
                <a:sym typeface="Muli"/>
              </a:defRPr>
            </a:lvl4pPr>
            <a:lvl5pPr lvl="4" algn="ctr" rtl="0">
              <a:spcBef>
                <a:spcPts val="0"/>
              </a:spcBef>
              <a:buNone/>
              <a:defRPr sz="1800" b="1">
                <a:solidFill>
                  <a:srgbClr val="FFFFFF"/>
                </a:solidFill>
                <a:latin typeface="Muli"/>
                <a:ea typeface="Muli"/>
                <a:cs typeface="Muli"/>
                <a:sym typeface="Muli"/>
              </a:defRPr>
            </a:lvl5pPr>
            <a:lvl6pPr lvl="5" algn="ctr" rtl="0">
              <a:spcBef>
                <a:spcPts val="0"/>
              </a:spcBef>
              <a:buNone/>
              <a:defRPr sz="1800" b="1">
                <a:solidFill>
                  <a:srgbClr val="FFFFFF"/>
                </a:solidFill>
                <a:latin typeface="Muli"/>
                <a:ea typeface="Muli"/>
                <a:cs typeface="Muli"/>
                <a:sym typeface="Muli"/>
              </a:defRPr>
            </a:lvl6pPr>
            <a:lvl7pPr lvl="6" algn="ctr" rtl="0">
              <a:spcBef>
                <a:spcPts val="0"/>
              </a:spcBef>
              <a:buNone/>
              <a:defRPr sz="1800" b="1">
                <a:solidFill>
                  <a:srgbClr val="FFFFFF"/>
                </a:solidFill>
                <a:latin typeface="Muli"/>
                <a:ea typeface="Muli"/>
                <a:cs typeface="Muli"/>
                <a:sym typeface="Muli"/>
              </a:defRPr>
            </a:lvl7pPr>
            <a:lvl8pPr lvl="7" algn="ctr" rtl="0">
              <a:spcBef>
                <a:spcPts val="0"/>
              </a:spcBef>
              <a:buNone/>
              <a:defRPr sz="1800" b="1">
                <a:solidFill>
                  <a:srgbClr val="FFFFFF"/>
                </a:solidFill>
                <a:latin typeface="Muli"/>
                <a:ea typeface="Muli"/>
                <a:cs typeface="Muli"/>
                <a:sym typeface="Muli"/>
              </a:defRPr>
            </a:lvl8pPr>
            <a:lvl9pPr lvl="8" algn="ctr"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Shape 95"/>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1190100" y="4470400"/>
            <a:ext cx="6763800" cy="6731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97" name="Shape 97"/>
          <p:cNvSpPr txBox="1">
            <a:spLocks noGrp="1"/>
          </p:cNvSpPr>
          <p:nvPr>
            <p:ph type="body" idx="1"/>
          </p:nvPr>
        </p:nvSpPr>
        <p:spPr>
          <a:xfrm>
            <a:off x="1190100" y="4470500"/>
            <a:ext cx="6763800" cy="673199"/>
          </a:xfrm>
          <a:prstGeom prst="rect">
            <a:avLst/>
          </a:prstGeom>
          <a:noFill/>
          <a:ln>
            <a:noFill/>
          </a:ln>
        </p:spPr>
        <p:txBody>
          <a:bodyPr lIns="91425" tIns="91425" rIns="91425" bIns="91425" anchor="ctr" anchorCtr="0"/>
          <a:lstStyle>
            <a:lvl1pPr lvl="0" algn="ctr" rtl="0">
              <a:spcBef>
                <a:spcPts val="360"/>
              </a:spcBef>
              <a:buClr>
                <a:srgbClr val="FFFFFF"/>
              </a:buClr>
              <a:buFont typeface="Muli"/>
              <a:buNone/>
              <a:defRPr>
                <a:solidFill>
                  <a:srgbClr val="FFFFFF"/>
                </a:solidFill>
                <a:latin typeface="Muli"/>
                <a:ea typeface="Muli"/>
                <a:cs typeface="Muli"/>
                <a:sym typeface="Muli"/>
              </a:defRPr>
            </a:lvl1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a:off x="2525575" y="525325"/>
            <a:ext cx="4092900" cy="4092900"/>
          </a:xfrm>
          <a:prstGeom prst="diamond">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15" name="Shape 15"/>
          <p:cNvSpPr txBox="1">
            <a:spLocks noGrp="1"/>
          </p:cNvSpPr>
          <p:nvPr>
            <p:ph type="subTitle" idx="1"/>
          </p:nvPr>
        </p:nvSpPr>
        <p:spPr>
          <a:xfrm>
            <a:off x="3009350" y="2573875"/>
            <a:ext cx="3086700" cy="2044500"/>
          </a:xfrm>
          <a:prstGeom prst="rect">
            <a:avLst/>
          </a:prstGeom>
          <a:noFill/>
          <a:ln>
            <a:noFill/>
          </a:ln>
        </p:spPr>
        <p:txBody>
          <a:bodyPr lIns="91425" tIns="91425" rIns="91425" bIns="91425" anchor="t" anchorCtr="0"/>
          <a:lstStyle>
            <a:lvl1pPr lvl="0" algn="ctr" rtl="0">
              <a:spcBef>
                <a:spcPts val="0"/>
              </a:spcBef>
              <a:buClr>
                <a:srgbClr val="FFFFFF"/>
              </a:buClr>
              <a:buFont typeface="Muli"/>
              <a:buNone/>
              <a:defRPr>
                <a:solidFill>
                  <a:srgbClr val="FFFFFF"/>
                </a:solidFill>
                <a:latin typeface="Muli"/>
                <a:ea typeface="Muli"/>
                <a:cs typeface="Muli"/>
                <a:sym typeface="Muli"/>
              </a:defRPr>
            </a:lvl1pPr>
            <a:lvl2pPr lvl="1" algn="ctr" rtl="0">
              <a:spcBef>
                <a:spcPts val="0"/>
              </a:spcBef>
              <a:buClr>
                <a:srgbClr val="FFFFFF"/>
              </a:buClr>
              <a:buFont typeface="Muli"/>
              <a:buNone/>
              <a:defRPr>
                <a:solidFill>
                  <a:srgbClr val="FFFFFF"/>
                </a:solidFill>
                <a:latin typeface="Muli"/>
                <a:ea typeface="Muli"/>
                <a:cs typeface="Muli"/>
                <a:sym typeface="Muli"/>
              </a:defRPr>
            </a:lvl2pPr>
            <a:lvl3pPr lvl="2" algn="ctr" rtl="0">
              <a:spcBef>
                <a:spcPts val="0"/>
              </a:spcBef>
              <a:buClr>
                <a:srgbClr val="FFFFFF"/>
              </a:buClr>
              <a:buFont typeface="Muli"/>
              <a:buNone/>
              <a:defRPr>
                <a:solidFill>
                  <a:srgbClr val="FFFFFF"/>
                </a:solidFill>
                <a:latin typeface="Muli"/>
                <a:ea typeface="Muli"/>
                <a:cs typeface="Muli"/>
                <a:sym typeface="Muli"/>
              </a:defRPr>
            </a:lvl3pPr>
            <a:lvl4pPr lvl="3" algn="ctr" rtl="0">
              <a:spcBef>
                <a:spcPts val="0"/>
              </a:spcBef>
              <a:buClr>
                <a:srgbClr val="FFFFFF"/>
              </a:buClr>
              <a:buFont typeface="Muli"/>
              <a:buNone/>
              <a:defRPr>
                <a:solidFill>
                  <a:srgbClr val="FFFFFF"/>
                </a:solidFill>
                <a:latin typeface="Muli"/>
                <a:ea typeface="Muli"/>
                <a:cs typeface="Muli"/>
                <a:sym typeface="Muli"/>
              </a:defRPr>
            </a:lvl4pPr>
            <a:lvl5pPr lvl="4" algn="ctr" rtl="0">
              <a:spcBef>
                <a:spcPts val="0"/>
              </a:spcBef>
              <a:buClr>
                <a:srgbClr val="FFFFFF"/>
              </a:buClr>
              <a:buFont typeface="Muli"/>
              <a:buNone/>
              <a:defRPr>
                <a:solidFill>
                  <a:srgbClr val="FFFFFF"/>
                </a:solidFill>
                <a:latin typeface="Muli"/>
                <a:ea typeface="Muli"/>
                <a:cs typeface="Muli"/>
                <a:sym typeface="Muli"/>
              </a:defRPr>
            </a:lvl5pPr>
            <a:lvl6pPr lvl="5" algn="ctr" rtl="0">
              <a:spcBef>
                <a:spcPts val="0"/>
              </a:spcBef>
              <a:buClr>
                <a:srgbClr val="FFFFFF"/>
              </a:buClr>
              <a:buFont typeface="Muli"/>
              <a:buNone/>
              <a:defRPr>
                <a:solidFill>
                  <a:srgbClr val="FFFFFF"/>
                </a:solidFill>
                <a:latin typeface="Muli"/>
                <a:ea typeface="Muli"/>
                <a:cs typeface="Muli"/>
                <a:sym typeface="Muli"/>
              </a:defRPr>
            </a:lvl6pPr>
            <a:lvl7pPr lvl="6" algn="ctr" rtl="0">
              <a:spcBef>
                <a:spcPts val="0"/>
              </a:spcBef>
              <a:buClr>
                <a:srgbClr val="FFFFFF"/>
              </a:buClr>
              <a:buFont typeface="Muli"/>
              <a:buNone/>
              <a:defRPr>
                <a:solidFill>
                  <a:srgbClr val="FFFFFF"/>
                </a:solidFill>
                <a:latin typeface="Muli"/>
                <a:ea typeface="Muli"/>
                <a:cs typeface="Muli"/>
                <a:sym typeface="Muli"/>
              </a:defRPr>
            </a:lvl7pPr>
            <a:lvl8pPr lvl="7" algn="ctr" rtl="0">
              <a:spcBef>
                <a:spcPts val="0"/>
              </a:spcBef>
              <a:buClr>
                <a:srgbClr val="FFFFFF"/>
              </a:buClr>
              <a:buFont typeface="Muli"/>
              <a:buNone/>
              <a:defRPr>
                <a:solidFill>
                  <a:srgbClr val="FFFFFF"/>
                </a:solidFill>
                <a:latin typeface="Muli"/>
                <a:ea typeface="Muli"/>
                <a:cs typeface="Muli"/>
                <a:sym typeface="Muli"/>
              </a:defRPr>
            </a:lvl8pPr>
            <a:lvl9pPr lvl="8" algn="ctr" rtl="0">
              <a:spcBef>
                <a:spcPts val="0"/>
              </a:spcBef>
              <a:buClr>
                <a:srgbClr val="FFFFFF"/>
              </a:buClr>
              <a:buFont typeface="Muli"/>
              <a:buNone/>
              <a:defRPr>
                <a:solidFill>
                  <a:srgbClr val="FFFFFF"/>
                </a:solidFill>
                <a:latin typeface="Muli"/>
                <a:ea typeface="Muli"/>
                <a:cs typeface="Muli"/>
                <a:sym typeface="Muli"/>
              </a:defRPr>
            </a:lvl9pPr>
          </a:lstStyle>
          <a:p>
            <a:endParaRPr dirty="0"/>
          </a:p>
        </p:txBody>
      </p:sp>
      <p:sp>
        <p:nvSpPr>
          <p:cNvPr id="16" name="Shape 16"/>
          <p:cNvSpPr txBox="1">
            <a:spLocks noGrp="1"/>
          </p:cNvSpPr>
          <p:nvPr>
            <p:ph type="title"/>
          </p:nvPr>
        </p:nvSpPr>
        <p:spPr>
          <a:xfrm>
            <a:off x="3048000" y="529375"/>
            <a:ext cx="3048000" cy="2044500"/>
          </a:xfrm>
          <a:prstGeom prst="rect">
            <a:avLst/>
          </a:prstGeom>
          <a:noFill/>
          <a:ln>
            <a:noFill/>
          </a:ln>
        </p:spPr>
        <p:txBody>
          <a:bodyPr lIns="91425" tIns="91425" rIns="91425" bIns="91425" anchor="b"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dirty="0"/>
          </a:p>
        </p:txBody>
      </p:sp>
    </p:spTree>
    <p:extLst>
      <p:ext uri="{BB962C8B-B14F-4D97-AF65-F5344CB8AC3E}">
        <p14:creationId xmlns:p14="http://schemas.microsoft.com/office/powerpoint/2010/main" val="63430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a:off x="2525575" y="525325"/>
            <a:ext cx="4092900" cy="4092900"/>
          </a:xfrm>
          <a:prstGeom prst="diamond">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15" name="Shape 15"/>
          <p:cNvSpPr txBox="1">
            <a:spLocks noGrp="1"/>
          </p:cNvSpPr>
          <p:nvPr>
            <p:ph type="subTitle" idx="1"/>
          </p:nvPr>
        </p:nvSpPr>
        <p:spPr>
          <a:xfrm>
            <a:off x="3009350" y="2573875"/>
            <a:ext cx="3086700" cy="2044500"/>
          </a:xfrm>
          <a:prstGeom prst="rect">
            <a:avLst/>
          </a:prstGeom>
          <a:noFill/>
          <a:ln>
            <a:noFill/>
          </a:ln>
        </p:spPr>
        <p:txBody>
          <a:bodyPr lIns="91425" tIns="91425" rIns="91425" bIns="91425" anchor="t" anchorCtr="0"/>
          <a:lstStyle>
            <a:lvl1pPr lvl="0" algn="ctr" rtl="0">
              <a:spcBef>
                <a:spcPts val="0"/>
              </a:spcBef>
              <a:buClr>
                <a:srgbClr val="FFFFFF"/>
              </a:buClr>
              <a:buFont typeface="Muli"/>
              <a:buNone/>
              <a:defRPr>
                <a:solidFill>
                  <a:srgbClr val="FFFFFF"/>
                </a:solidFill>
                <a:latin typeface="Muli"/>
                <a:ea typeface="Muli"/>
                <a:cs typeface="Muli"/>
                <a:sym typeface="Muli"/>
              </a:defRPr>
            </a:lvl1pPr>
            <a:lvl2pPr lvl="1" algn="ctr" rtl="0">
              <a:spcBef>
                <a:spcPts val="0"/>
              </a:spcBef>
              <a:buClr>
                <a:srgbClr val="FFFFFF"/>
              </a:buClr>
              <a:buFont typeface="Muli"/>
              <a:buNone/>
              <a:defRPr>
                <a:solidFill>
                  <a:srgbClr val="FFFFFF"/>
                </a:solidFill>
                <a:latin typeface="Muli"/>
                <a:ea typeface="Muli"/>
                <a:cs typeface="Muli"/>
                <a:sym typeface="Muli"/>
              </a:defRPr>
            </a:lvl2pPr>
            <a:lvl3pPr lvl="2" algn="ctr" rtl="0">
              <a:spcBef>
                <a:spcPts val="0"/>
              </a:spcBef>
              <a:buClr>
                <a:srgbClr val="FFFFFF"/>
              </a:buClr>
              <a:buFont typeface="Muli"/>
              <a:buNone/>
              <a:defRPr>
                <a:solidFill>
                  <a:srgbClr val="FFFFFF"/>
                </a:solidFill>
                <a:latin typeface="Muli"/>
                <a:ea typeface="Muli"/>
                <a:cs typeface="Muli"/>
                <a:sym typeface="Muli"/>
              </a:defRPr>
            </a:lvl3pPr>
            <a:lvl4pPr lvl="3" algn="ctr" rtl="0">
              <a:spcBef>
                <a:spcPts val="0"/>
              </a:spcBef>
              <a:buClr>
                <a:srgbClr val="FFFFFF"/>
              </a:buClr>
              <a:buFont typeface="Muli"/>
              <a:buNone/>
              <a:defRPr>
                <a:solidFill>
                  <a:srgbClr val="FFFFFF"/>
                </a:solidFill>
                <a:latin typeface="Muli"/>
                <a:ea typeface="Muli"/>
                <a:cs typeface="Muli"/>
                <a:sym typeface="Muli"/>
              </a:defRPr>
            </a:lvl4pPr>
            <a:lvl5pPr lvl="4" algn="ctr" rtl="0">
              <a:spcBef>
                <a:spcPts val="0"/>
              </a:spcBef>
              <a:buClr>
                <a:srgbClr val="FFFFFF"/>
              </a:buClr>
              <a:buFont typeface="Muli"/>
              <a:buNone/>
              <a:defRPr>
                <a:solidFill>
                  <a:srgbClr val="FFFFFF"/>
                </a:solidFill>
                <a:latin typeface="Muli"/>
                <a:ea typeface="Muli"/>
                <a:cs typeface="Muli"/>
                <a:sym typeface="Muli"/>
              </a:defRPr>
            </a:lvl5pPr>
            <a:lvl6pPr lvl="5" algn="ctr" rtl="0">
              <a:spcBef>
                <a:spcPts val="0"/>
              </a:spcBef>
              <a:buClr>
                <a:srgbClr val="FFFFFF"/>
              </a:buClr>
              <a:buFont typeface="Muli"/>
              <a:buNone/>
              <a:defRPr>
                <a:solidFill>
                  <a:srgbClr val="FFFFFF"/>
                </a:solidFill>
                <a:latin typeface="Muli"/>
                <a:ea typeface="Muli"/>
                <a:cs typeface="Muli"/>
                <a:sym typeface="Muli"/>
              </a:defRPr>
            </a:lvl6pPr>
            <a:lvl7pPr lvl="6" algn="ctr" rtl="0">
              <a:spcBef>
                <a:spcPts val="0"/>
              </a:spcBef>
              <a:buClr>
                <a:srgbClr val="FFFFFF"/>
              </a:buClr>
              <a:buFont typeface="Muli"/>
              <a:buNone/>
              <a:defRPr>
                <a:solidFill>
                  <a:srgbClr val="FFFFFF"/>
                </a:solidFill>
                <a:latin typeface="Muli"/>
                <a:ea typeface="Muli"/>
                <a:cs typeface="Muli"/>
                <a:sym typeface="Muli"/>
              </a:defRPr>
            </a:lvl7pPr>
            <a:lvl8pPr lvl="7" algn="ctr" rtl="0">
              <a:spcBef>
                <a:spcPts val="0"/>
              </a:spcBef>
              <a:buClr>
                <a:srgbClr val="FFFFFF"/>
              </a:buClr>
              <a:buFont typeface="Muli"/>
              <a:buNone/>
              <a:defRPr>
                <a:solidFill>
                  <a:srgbClr val="FFFFFF"/>
                </a:solidFill>
                <a:latin typeface="Muli"/>
                <a:ea typeface="Muli"/>
                <a:cs typeface="Muli"/>
                <a:sym typeface="Muli"/>
              </a:defRPr>
            </a:lvl8pPr>
            <a:lvl9pPr lvl="8" algn="ctr" rtl="0">
              <a:spcBef>
                <a:spcPts val="0"/>
              </a:spcBef>
              <a:buClr>
                <a:srgbClr val="FFFFFF"/>
              </a:buClr>
              <a:buFont typeface="Muli"/>
              <a:buNone/>
              <a:defRPr>
                <a:solidFill>
                  <a:srgbClr val="FFFFFF"/>
                </a:solidFill>
                <a:latin typeface="Muli"/>
                <a:ea typeface="Muli"/>
                <a:cs typeface="Muli"/>
                <a:sym typeface="Muli"/>
              </a:defRPr>
            </a:lvl9pPr>
          </a:lstStyle>
          <a:p>
            <a:endParaRPr dirty="0"/>
          </a:p>
        </p:txBody>
      </p:sp>
      <p:sp>
        <p:nvSpPr>
          <p:cNvPr id="16" name="Shape 16"/>
          <p:cNvSpPr txBox="1">
            <a:spLocks noGrp="1"/>
          </p:cNvSpPr>
          <p:nvPr>
            <p:ph type="title"/>
          </p:nvPr>
        </p:nvSpPr>
        <p:spPr>
          <a:xfrm>
            <a:off x="3048000" y="529375"/>
            <a:ext cx="3048000" cy="2044500"/>
          </a:xfrm>
          <a:prstGeom prst="rect">
            <a:avLst/>
          </a:prstGeom>
          <a:noFill/>
          <a:ln>
            <a:noFill/>
          </a:ln>
        </p:spPr>
        <p:txBody>
          <a:bodyPr lIns="91425" tIns="91425" rIns="91425" bIns="91425" anchor="b"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150" y="1790100"/>
            <a:ext cx="9144000" cy="15632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body" idx="1"/>
          </p:nvPr>
        </p:nvSpPr>
        <p:spPr>
          <a:xfrm>
            <a:off x="1964225" y="2161800"/>
            <a:ext cx="5215499" cy="819899"/>
          </a:xfrm>
          <a:prstGeom prst="rect">
            <a:avLst/>
          </a:prstGeom>
          <a:noFill/>
          <a:ln>
            <a:noFill/>
          </a:ln>
        </p:spPr>
        <p:txBody>
          <a:bodyPr lIns="91425" tIns="91425" rIns="91425" bIns="91425" anchor="ctr" anchorCtr="0"/>
          <a:lstStyle>
            <a:lvl1pPr lvl="0" algn="ctr" rtl="0">
              <a:spcBef>
                <a:spcPts val="0"/>
              </a:spcBef>
              <a:buClr>
                <a:srgbClr val="FFFFFF"/>
              </a:buClr>
              <a:buSzPct val="100000"/>
              <a:buFont typeface="Georgia"/>
              <a:defRPr sz="1600" i="1">
                <a:solidFill>
                  <a:srgbClr val="FFFFFF"/>
                </a:solidFill>
                <a:latin typeface="Georgia"/>
                <a:ea typeface="Georgia"/>
                <a:cs typeface="Georgia"/>
                <a:sym typeface="Georgia"/>
              </a:defRPr>
            </a:lvl1pPr>
            <a:lvl2pPr lvl="1" algn="ctr" rtl="0">
              <a:spcBef>
                <a:spcPts val="0"/>
              </a:spcBef>
              <a:buClr>
                <a:srgbClr val="FFFFFF"/>
              </a:buClr>
              <a:buSzPct val="100000"/>
              <a:buFont typeface="Georgia"/>
              <a:defRPr sz="1600" i="1">
                <a:solidFill>
                  <a:srgbClr val="FFFFFF"/>
                </a:solidFill>
                <a:latin typeface="Georgia"/>
                <a:ea typeface="Georgia"/>
                <a:cs typeface="Georgia"/>
                <a:sym typeface="Georgia"/>
              </a:defRPr>
            </a:lvl2pPr>
            <a:lvl3pPr lvl="2" algn="ctr" rtl="0">
              <a:spcBef>
                <a:spcPts val="0"/>
              </a:spcBef>
              <a:buClr>
                <a:srgbClr val="FFFFFF"/>
              </a:buClr>
              <a:buSzPct val="100000"/>
              <a:buFont typeface="Georgia"/>
              <a:defRPr sz="1600" i="1">
                <a:solidFill>
                  <a:srgbClr val="FFFFFF"/>
                </a:solidFill>
                <a:latin typeface="Georgia"/>
                <a:ea typeface="Georgia"/>
                <a:cs typeface="Georgia"/>
                <a:sym typeface="Georgia"/>
              </a:defRPr>
            </a:lvl3pPr>
            <a:lvl4pPr lvl="3" algn="ctr" rtl="0">
              <a:spcBef>
                <a:spcPts val="0"/>
              </a:spcBef>
              <a:buClr>
                <a:srgbClr val="FFFFFF"/>
              </a:buClr>
              <a:buSzPct val="100000"/>
              <a:buFont typeface="Georgia"/>
              <a:defRPr sz="1600" i="1">
                <a:solidFill>
                  <a:srgbClr val="FFFFFF"/>
                </a:solidFill>
                <a:latin typeface="Georgia"/>
                <a:ea typeface="Georgia"/>
                <a:cs typeface="Georgia"/>
                <a:sym typeface="Georgia"/>
              </a:defRPr>
            </a:lvl4pPr>
            <a:lvl5pPr lvl="4" algn="ctr" rtl="0">
              <a:spcBef>
                <a:spcPts val="0"/>
              </a:spcBef>
              <a:buClr>
                <a:srgbClr val="FFFFFF"/>
              </a:buClr>
              <a:buSzPct val="100000"/>
              <a:buFont typeface="Georgia"/>
              <a:defRPr sz="1600" i="1">
                <a:solidFill>
                  <a:srgbClr val="FFFFFF"/>
                </a:solidFill>
                <a:latin typeface="Georgia"/>
                <a:ea typeface="Georgia"/>
                <a:cs typeface="Georgia"/>
                <a:sym typeface="Georgia"/>
              </a:defRPr>
            </a:lvl5pPr>
            <a:lvl6pPr lvl="5" algn="ctr" rtl="0">
              <a:spcBef>
                <a:spcPts val="0"/>
              </a:spcBef>
              <a:buClr>
                <a:srgbClr val="FFFFFF"/>
              </a:buClr>
              <a:buSzPct val="100000"/>
              <a:buFont typeface="Georgia"/>
              <a:defRPr sz="1600" i="1">
                <a:solidFill>
                  <a:srgbClr val="FFFFFF"/>
                </a:solidFill>
                <a:latin typeface="Georgia"/>
                <a:ea typeface="Georgia"/>
                <a:cs typeface="Georgia"/>
                <a:sym typeface="Georgia"/>
              </a:defRPr>
            </a:lvl6pPr>
            <a:lvl7pPr lvl="6" algn="ctr" rtl="0">
              <a:spcBef>
                <a:spcPts val="0"/>
              </a:spcBef>
              <a:buClr>
                <a:srgbClr val="FFFFFF"/>
              </a:buClr>
              <a:buSzPct val="100000"/>
              <a:buFont typeface="Georgia"/>
              <a:defRPr sz="1600" i="1">
                <a:solidFill>
                  <a:srgbClr val="FFFFFF"/>
                </a:solidFill>
                <a:latin typeface="Georgia"/>
                <a:ea typeface="Georgia"/>
                <a:cs typeface="Georgia"/>
                <a:sym typeface="Georgia"/>
              </a:defRPr>
            </a:lvl7pPr>
            <a:lvl8pPr lvl="7" algn="ctr" rtl="0">
              <a:spcBef>
                <a:spcPts val="0"/>
              </a:spcBef>
              <a:buClr>
                <a:srgbClr val="FFFFFF"/>
              </a:buClr>
              <a:buSzPct val="100000"/>
              <a:buFont typeface="Georgia"/>
              <a:defRPr sz="1600" i="1">
                <a:solidFill>
                  <a:srgbClr val="FFFFFF"/>
                </a:solidFill>
                <a:latin typeface="Georgia"/>
                <a:ea typeface="Georgia"/>
                <a:cs typeface="Georgia"/>
                <a:sym typeface="Georgia"/>
              </a:defRPr>
            </a:lvl8pPr>
            <a:lvl9pPr lvl="8" algn="ctr">
              <a:spcBef>
                <a:spcPts val="0"/>
              </a:spcBef>
              <a:buClr>
                <a:srgbClr val="FFFFFF"/>
              </a:buClr>
              <a:buSzPct val="100000"/>
              <a:buFont typeface="Georgia"/>
              <a:defRPr sz="1600" i="1">
                <a:solidFill>
                  <a:srgbClr val="FFFFFF"/>
                </a:solidFill>
                <a:latin typeface="Georgia"/>
                <a:ea typeface="Georgia"/>
                <a:cs typeface="Georgia"/>
                <a:sym typeface="Georgia"/>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xmlns:p14="http://schemas.microsoft.com/office/powerpoint/2010/main" presetID="1" presetClass="entr" presetSubtype="0" fill="hold" nodeType="click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Shape 22"/>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24" name="Shape 24"/>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dirty="0"/>
          </a:p>
        </p:txBody>
      </p:sp>
      <p:sp>
        <p:nvSpPr>
          <p:cNvPr id="25" name="Shape 25"/>
          <p:cNvSpPr txBox="1">
            <a:spLocks noGrp="1"/>
          </p:cNvSpPr>
          <p:nvPr>
            <p:ph type="body" idx="1"/>
          </p:nvPr>
        </p:nvSpPr>
        <p:spPr>
          <a:xfrm>
            <a:off x="2902950" y="1509475"/>
            <a:ext cx="5718600" cy="3125100"/>
          </a:xfrm>
          <a:prstGeom prst="rect">
            <a:avLst/>
          </a:prstGeom>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nodePh="1">
                                  <p:stCondLst>
                                    <p:cond delay="0"/>
                                  </p:stCondLst>
                                  <p:endCondLst>
                                    <p:cond evt="begin" delay="0">
                                      <p:tn val="5"/>
                                    </p:cond>
                                  </p:end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build="p">
        <p:tmplLst>
          <p:tmpl lvl="1">
            <p:tnLst>
              <p:par>
                <p:cTn xmlns:p14="http://schemas.microsoft.com/office/powerpoint/2010/main" presetID="1" presetClass="entr" presetSubtype="0" fill="hold" nodeType="clickEffect" nodePh="1">
                  <p:stCondLst>
                    <p:cond delay="0"/>
                  </p:stCondLst>
                  <p:endCondLst>
                    <p:cond delay="0"/>
                  </p:endCondLst>
                  <p:childTnLst>
                    <p:set>
                      <p:cBhvr>
                        <p:cTn dur="1" fill="hold">
                          <p:stCondLst>
                            <p:cond delay="0"/>
                          </p:stCondLst>
                        </p:cTn>
                        <p:tgtEl>
                          <p:spTgt spid="25"/>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1 column half">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Shape 27"/>
          <p:cNvSpPr/>
          <p:nvPr/>
        </p:nvSpPr>
        <p:spPr>
          <a:xfrm>
            <a:off x="4572000" y="0"/>
            <a:ext cx="45720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28" name="Shape 28"/>
          <p:cNvSpPr txBox="1">
            <a:spLocks noGrp="1"/>
          </p:cNvSpPr>
          <p:nvPr>
            <p:ph type="title"/>
          </p:nvPr>
        </p:nvSpPr>
        <p:spPr>
          <a:xfrm>
            <a:off x="5128375" y="302375"/>
            <a:ext cx="3493199"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29" name="Shape 29"/>
          <p:cNvSpPr txBox="1">
            <a:spLocks noGrp="1"/>
          </p:cNvSpPr>
          <p:nvPr>
            <p:ph type="body" idx="1"/>
          </p:nvPr>
        </p:nvSpPr>
        <p:spPr>
          <a:xfrm>
            <a:off x="5128481" y="1509475"/>
            <a:ext cx="3493199" cy="3125100"/>
          </a:xfrm>
          <a:prstGeom prst="rect">
            <a:avLst/>
          </a:prstGeom>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cSld name="Title + 2 columns">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33" name="Shape 33"/>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dirty="0"/>
          </a:p>
        </p:txBody>
      </p:sp>
      <p:sp>
        <p:nvSpPr>
          <p:cNvPr id="34" name="Shape 34"/>
          <p:cNvSpPr txBox="1">
            <a:spLocks noGrp="1"/>
          </p:cNvSpPr>
          <p:nvPr>
            <p:ph type="body" idx="1"/>
          </p:nvPr>
        </p:nvSpPr>
        <p:spPr>
          <a:xfrm>
            <a:off x="2902950"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dirty="0"/>
          </a:p>
        </p:txBody>
      </p:sp>
      <p:sp>
        <p:nvSpPr>
          <p:cNvPr id="35" name="Shape 35"/>
          <p:cNvSpPr txBox="1">
            <a:spLocks noGrp="1"/>
          </p:cNvSpPr>
          <p:nvPr>
            <p:ph type="body" idx="2"/>
          </p:nvPr>
        </p:nvSpPr>
        <p:spPr>
          <a:xfrm>
            <a:off x="5840728"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build="p">
        <p:tmplLst>
          <p:tmpl lvl="1">
            <p:tnLst>
              <p:par>
                <p:cTn xmlns:p14="http://schemas.microsoft.com/office/powerpoint/2010/main" presetID="1" presetClass="entr" presetSubtype="0" fill="hold" nodeType="clickEffect" nodePh="1">
                  <p:stCondLst>
                    <p:cond delay="0"/>
                  </p:stCondLst>
                  <p:endCondLst>
                    <p:cond delay="0"/>
                  </p:endCondLst>
                  <p:childTnLst>
                    <p:set>
                      <p:cBhvr>
                        <p:cTn dur="1" fill="hold">
                          <p:stCondLst>
                            <p:cond delay="0"/>
                          </p:stCondLst>
                        </p:cTn>
                        <p:tgtEl>
                          <p:spTgt spid="34"/>
                        </p:tgtEl>
                        <p:attrNameLst>
                          <p:attrName>style.visibility</p:attrName>
                        </p:attrNameLst>
                      </p:cBhvr>
                      <p:to>
                        <p:strVal val="visible"/>
                      </p:to>
                    </p:se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3 columns">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Shape 37"/>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body" idx="1"/>
          </p:nvPr>
        </p:nvSpPr>
        <p:spPr>
          <a:xfrm>
            <a:off x="2902775" y="1538525"/>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40" name="Shape 40"/>
          <p:cNvSpPr txBox="1">
            <a:spLocks noGrp="1"/>
          </p:cNvSpPr>
          <p:nvPr>
            <p:ph type="body" idx="2"/>
          </p:nvPr>
        </p:nvSpPr>
        <p:spPr>
          <a:xfrm>
            <a:off x="4915914" y="1538525"/>
            <a:ext cx="1914900" cy="33869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1" name="Shape 41"/>
          <p:cNvSpPr txBox="1">
            <a:spLocks noGrp="1"/>
          </p:cNvSpPr>
          <p:nvPr>
            <p:ph type="body" idx="3"/>
          </p:nvPr>
        </p:nvSpPr>
        <p:spPr>
          <a:xfrm>
            <a:off x="6929053" y="1538525"/>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42" name="Shape 42"/>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Shape 44"/>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1190100" y="0"/>
            <a:ext cx="6763800" cy="857400"/>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46" name="Shape 46"/>
          <p:cNvSpPr txBox="1">
            <a:spLocks noGrp="1"/>
          </p:cNvSpPr>
          <p:nvPr>
            <p:ph type="title"/>
          </p:nvPr>
        </p:nvSpPr>
        <p:spPr>
          <a:xfrm>
            <a:off x="1190100" y="302375"/>
            <a:ext cx="6763800" cy="503099"/>
          </a:xfrm>
          <a:prstGeom prst="rect">
            <a:avLst/>
          </a:prstGeom>
        </p:spPr>
        <p:txBody>
          <a:bodyPr lIns="91425" tIns="91425" rIns="91425" bIns="91425" anchor="t" anchorCtr="0"/>
          <a:lstStyle>
            <a:lvl1pPr lvl="0" algn="ctr" rtl="0">
              <a:spcBef>
                <a:spcPts val="0"/>
              </a:spcBef>
              <a:buNone/>
              <a:defRPr sz="1800" b="1">
                <a:solidFill>
                  <a:srgbClr val="FFFFFF"/>
                </a:solidFill>
                <a:latin typeface="Muli"/>
                <a:ea typeface="Muli"/>
                <a:cs typeface="Muli"/>
                <a:sym typeface="Muli"/>
              </a:defRPr>
            </a:lvl1pPr>
            <a:lvl2pPr lvl="1" algn="ctr" rtl="0">
              <a:spcBef>
                <a:spcPts val="0"/>
              </a:spcBef>
              <a:buNone/>
              <a:defRPr sz="1800" b="1">
                <a:solidFill>
                  <a:srgbClr val="FFFFFF"/>
                </a:solidFill>
                <a:latin typeface="Muli"/>
                <a:ea typeface="Muli"/>
                <a:cs typeface="Muli"/>
                <a:sym typeface="Muli"/>
              </a:defRPr>
            </a:lvl2pPr>
            <a:lvl3pPr lvl="2" algn="ctr" rtl="0">
              <a:spcBef>
                <a:spcPts val="0"/>
              </a:spcBef>
              <a:buNone/>
              <a:defRPr sz="1800" b="1">
                <a:solidFill>
                  <a:srgbClr val="FFFFFF"/>
                </a:solidFill>
                <a:latin typeface="Muli"/>
                <a:ea typeface="Muli"/>
                <a:cs typeface="Muli"/>
                <a:sym typeface="Muli"/>
              </a:defRPr>
            </a:lvl3pPr>
            <a:lvl4pPr lvl="3" algn="ctr" rtl="0">
              <a:spcBef>
                <a:spcPts val="0"/>
              </a:spcBef>
              <a:buNone/>
              <a:defRPr sz="1800" b="1">
                <a:solidFill>
                  <a:srgbClr val="FFFFFF"/>
                </a:solidFill>
                <a:latin typeface="Muli"/>
                <a:ea typeface="Muli"/>
                <a:cs typeface="Muli"/>
                <a:sym typeface="Muli"/>
              </a:defRPr>
            </a:lvl4pPr>
            <a:lvl5pPr lvl="4" algn="ctr" rtl="0">
              <a:spcBef>
                <a:spcPts val="0"/>
              </a:spcBef>
              <a:buNone/>
              <a:defRPr sz="1800" b="1">
                <a:solidFill>
                  <a:srgbClr val="FFFFFF"/>
                </a:solidFill>
                <a:latin typeface="Muli"/>
                <a:ea typeface="Muli"/>
                <a:cs typeface="Muli"/>
                <a:sym typeface="Muli"/>
              </a:defRPr>
            </a:lvl5pPr>
            <a:lvl6pPr lvl="5" algn="ctr" rtl="0">
              <a:spcBef>
                <a:spcPts val="0"/>
              </a:spcBef>
              <a:buNone/>
              <a:defRPr sz="1800" b="1">
                <a:solidFill>
                  <a:srgbClr val="FFFFFF"/>
                </a:solidFill>
                <a:latin typeface="Muli"/>
                <a:ea typeface="Muli"/>
                <a:cs typeface="Muli"/>
                <a:sym typeface="Muli"/>
              </a:defRPr>
            </a:lvl6pPr>
            <a:lvl7pPr lvl="6" algn="ctr" rtl="0">
              <a:spcBef>
                <a:spcPts val="0"/>
              </a:spcBef>
              <a:buNone/>
              <a:defRPr sz="1800" b="1">
                <a:solidFill>
                  <a:srgbClr val="FFFFFF"/>
                </a:solidFill>
                <a:latin typeface="Muli"/>
                <a:ea typeface="Muli"/>
                <a:cs typeface="Muli"/>
                <a:sym typeface="Muli"/>
              </a:defRPr>
            </a:lvl7pPr>
            <a:lvl8pPr lvl="7" algn="ctr" rtl="0">
              <a:spcBef>
                <a:spcPts val="0"/>
              </a:spcBef>
              <a:buNone/>
              <a:defRPr sz="1800" b="1">
                <a:solidFill>
                  <a:srgbClr val="FFFFFF"/>
                </a:solidFill>
                <a:latin typeface="Muli"/>
                <a:ea typeface="Muli"/>
                <a:cs typeface="Muli"/>
                <a:sym typeface="Muli"/>
              </a:defRPr>
            </a:lvl8pPr>
            <a:lvl9pPr lvl="8" algn="ctr"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Shape 48"/>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a:off x="1190100" y="4470400"/>
            <a:ext cx="6763800" cy="6731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body" idx="1"/>
          </p:nvPr>
        </p:nvSpPr>
        <p:spPr>
          <a:xfrm>
            <a:off x="1190100" y="4470500"/>
            <a:ext cx="6763800" cy="673199"/>
          </a:xfrm>
          <a:prstGeom prst="rect">
            <a:avLst/>
          </a:prstGeom>
          <a:noFill/>
          <a:ln>
            <a:noFill/>
          </a:ln>
        </p:spPr>
        <p:txBody>
          <a:bodyPr lIns="91425" tIns="91425" rIns="91425" bIns="91425" anchor="ctr" anchorCtr="0"/>
          <a:lstStyle>
            <a:lvl1pPr lvl="0" algn="ctr">
              <a:spcBef>
                <a:spcPts val="360"/>
              </a:spcBef>
              <a:buClr>
                <a:srgbClr val="FFFFFF"/>
              </a:buClr>
              <a:buFont typeface="Muli"/>
              <a:buNone/>
              <a:defRPr>
                <a:solidFill>
                  <a:srgbClr val="FFFFFF"/>
                </a:solidFill>
                <a:latin typeface="Muli"/>
                <a:ea typeface="Muli"/>
                <a:cs typeface="Muli"/>
                <a:sym typeface="Muli"/>
              </a:defRPr>
            </a:lvl1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
        <p:nvSpPr>
          <p:cNvPr id="7" name="Shape 7"/>
          <p:cNvSpPr txBox="1">
            <a:spLocks noGrp="1"/>
          </p:cNvSpPr>
          <p:nvPr>
            <p:ph type="title"/>
          </p:nvPr>
        </p:nvSpPr>
        <p:spPr>
          <a:xfrm>
            <a:off x="2902775" y="302375"/>
            <a:ext cx="5718600" cy="503099"/>
          </a:xfrm>
          <a:prstGeom prst="rect">
            <a:avLst/>
          </a:prstGeom>
          <a:noFill/>
          <a:ln>
            <a:noFill/>
          </a:ln>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a:spcBef>
                <a:spcPts val="0"/>
              </a:spcBef>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
        <p:nvSpPr>
          <p:cNvPr id="54" name="Shape 54"/>
          <p:cNvSpPr txBox="1">
            <a:spLocks noGrp="1"/>
          </p:cNvSpPr>
          <p:nvPr>
            <p:ph type="title"/>
          </p:nvPr>
        </p:nvSpPr>
        <p:spPr>
          <a:xfrm>
            <a:off x="2902775" y="302375"/>
            <a:ext cx="5718600" cy="503099"/>
          </a:xfrm>
          <a:prstGeom prst="rect">
            <a:avLst/>
          </a:prstGeom>
          <a:noFill/>
          <a:ln>
            <a:noFill/>
          </a:ln>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60" r:id="rId2"/>
    <p:sldLayoutId id="2147483661" r:id="rId3"/>
    <p:sldLayoutId id="2147483662" r:id="rId4"/>
    <p:sldLayoutId id="2147483663" r:id="rId5"/>
    <p:sldLayoutId id="2147483664" r:id="rId6"/>
    <p:sldLayoutId id="2147483665" r:id="rId7"/>
    <p:sldLayoutId id="2147483666" r:id="rId8"/>
    <p:sldLayoutId id="2147483670" r:id="rId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2.png"/><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1.png"/><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1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3.png"/><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1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1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 Id="rId3" Type="http://schemas.openxmlformats.org/officeDocument/2006/relationships/image" Target="../media/image1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1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1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image" Target="../media/image1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image" Target="../media/image1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7.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1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9.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8.jpg"/></Relationships>
</file>

<file path=ppt/slides/_rels/slide8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slidemodel.com" TargetMode="External"/><Relationship Id="rId1" Type="http://schemas.openxmlformats.org/officeDocument/2006/relationships/slideLayout" Target="../slideLayouts/slideLayout1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20.png"/><Relationship Id="rId5" Type="http://schemas.openxmlformats.org/officeDocument/2006/relationships/hyperlink" Target="http://slidemodel.com" TargetMode="External"/><Relationship Id="rId1" Type="http://schemas.openxmlformats.org/officeDocument/2006/relationships/slideLayout" Target="../slideLayouts/slideLayout1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2.jpg"/></Relationships>
</file>

<file path=ppt/slides/_rels/slide8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21.png"/><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image" Target="../media/image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 Id="rId3" Type="http://schemas.openxmlformats.org/officeDocument/2006/relationships/image" Target="../media/image4.jpg"/></Relationships>
</file>

<file path=ppt/slides/_rels/slide89.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hyperlink" Target="http://www.google.com/sheets/about/" TargetMode="External"/><Relationship Id="rId5" Type="http://schemas.openxmlformats.org/officeDocument/2006/relationships/image" Target="../media/image23.png"/><Relationship Id="rId1" Type="http://schemas.openxmlformats.org/officeDocument/2006/relationships/slideLayout" Target="../slideLayouts/slideLayout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 Id="rId3" Type="http://schemas.openxmlformats.org/officeDocument/2006/relationships/image" Target="../media/image14.jpg"/></Relationships>
</file>

<file path=ppt/slides/_rels/slide9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hyperlink" Target="http://www.slidescarnival.com/" TargetMode="External"/><Relationship Id="rId5" Type="http://schemas.openxmlformats.org/officeDocument/2006/relationships/hyperlink" Target="http://deathtothestockphoto.com/" TargetMode="External"/><Relationship Id="rId6" Type="http://schemas.openxmlformats.org/officeDocument/2006/relationships/hyperlink" Target="http://deathtothestockphoto.com/wp-content/uploads/DeathtotheStockPhoto-License.pdf" TargetMode="External"/><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hyperlink" Target="https://www.google.com/fonts%23UsePlace:use/Collection:Muli:300,400,400italic,300italic" TargetMode="External"/><Relationship Id="rId5"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2747950" y="747775"/>
            <a:ext cx="3647999" cy="3647999"/>
          </a:xfrm>
          <a:prstGeom prst="rect">
            <a:avLst/>
          </a:prstGeom>
        </p:spPr>
        <p:txBody>
          <a:bodyPr lIns="91425" tIns="91425" rIns="91425" bIns="91425" anchor="ctr" anchorCtr="0">
            <a:noAutofit/>
          </a:bodyPr>
          <a:lstStyle/>
          <a:p>
            <a:r>
              <a:rPr lang="en-US" sz="2800" dirty="0" smtClean="0"/>
              <a:t>Community Driven Development </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Software </a:t>
            </a:r>
            <a:r>
              <a:rPr lang="en-US" sz="2400" dirty="0" smtClean="0"/>
              <a:t>Design </a:t>
            </a:r>
            <a:r>
              <a:rPr lang="en-US" sz="2400" dirty="0"/>
              <a:t>and </a:t>
            </a:r>
            <a:r>
              <a:rPr lang="en-US" sz="2400" dirty="0" smtClean="0"/>
              <a:t>Development </a:t>
            </a:r>
            <a:endParaRPr lang="en-US" sz="2400" dirty="0"/>
          </a:p>
        </p:txBody>
      </p:sp>
      <p:sp>
        <p:nvSpPr>
          <p:cNvPr id="2" name="Text Placeholder 1"/>
          <p:cNvSpPr>
            <a:spLocks noGrp="1"/>
          </p:cNvSpPr>
          <p:nvPr>
            <p:ph type="body" idx="1"/>
          </p:nvPr>
        </p:nvSpPr>
        <p:spPr>
          <a:xfrm>
            <a:off x="2902950" y="918386"/>
            <a:ext cx="6094854" cy="3716189"/>
          </a:xfrm>
        </p:spPr>
        <p:txBody>
          <a:bodyPr/>
          <a:lstStyle/>
          <a:p>
            <a:r>
              <a:rPr lang="en-US" dirty="0"/>
              <a:t>You can think of </a:t>
            </a:r>
            <a:r>
              <a:rPr lang="en-US" b="1" i="1" dirty="0"/>
              <a:t>software design </a:t>
            </a:r>
            <a:r>
              <a:rPr lang="en-US" dirty="0"/>
              <a:t>as the blueprint that defines the architecture and behavior of a </a:t>
            </a:r>
            <a:r>
              <a:rPr lang="en-US" dirty="0" smtClean="0"/>
              <a:t>product</a:t>
            </a:r>
            <a:endParaRPr lang="en-US" dirty="0"/>
          </a:p>
          <a:p>
            <a:r>
              <a:rPr lang="en-US" b="1" i="1" dirty="0"/>
              <a:t>C</a:t>
            </a:r>
            <a:r>
              <a:rPr lang="en-US" b="1" i="1" dirty="0" smtClean="0"/>
              <a:t>oding </a:t>
            </a:r>
            <a:r>
              <a:rPr lang="en-US" dirty="0"/>
              <a:t>as the process </a:t>
            </a:r>
            <a:r>
              <a:rPr lang="en-US" dirty="0" smtClean="0"/>
              <a:t>of implementing </a:t>
            </a:r>
            <a:r>
              <a:rPr lang="en-US" dirty="0"/>
              <a:t>the design. </a:t>
            </a:r>
            <a:endParaRPr lang="en-US" dirty="0" smtClean="0"/>
          </a:p>
          <a:p>
            <a:r>
              <a:rPr lang="en-US" dirty="0"/>
              <a:t>A community driven software development typically starts as a project to address problems generic across the society. </a:t>
            </a:r>
          </a:p>
          <a:p>
            <a:endParaRPr lang="en-US" dirty="0"/>
          </a:p>
        </p:txBody>
      </p:sp>
    </p:spTree>
    <p:extLst>
      <p:ext uri="{BB962C8B-B14F-4D97-AF65-F5344CB8AC3E}">
        <p14:creationId xmlns:p14="http://schemas.microsoft.com/office/powerpoint/2010/main" val="378554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Software </a:t>
            </a:r>
            <a:r>
              <a:rPr lang="en-US" sz="2400" dirty="0" smtClean="0"/>
              <a:t>Design </a:t>
            </a:r>
            <a:r>
              <a:rPr lang="en-US" sz="2400" dirty="0"/>
              <a:t>and </a:t>
            </a:r>
            <a:r>
              <a:rPr lang="en-US" sz="2400" dirty="0" smtClean="0"/>
              <a:t>Development </a:t>
            </a:r>
            <a:endParaRPr lang="en-US" sz="2400" dirty="0"/>
          </a:p>
        </p:txBody>
      </p:sp>
      <p:sp>
        <p:nvSpPr>
          <p:cNvPr id="2" name="Text Placeholder 1"/>
          <p:cNvSpPr>
            <a:spLocks noGrp="1"/>
          </p:cNvSpPr>
          <p:nvPr>
            <p:ph type="body" idx="1"/>
          </p:nvPr>
        </p:nvSpPr>
        <p:spPr>
          <a:xfrm>
            <a:off x="2902950" y="918386"/>
            <a:ext cx="6094854" cy="3716189"/>
          </a:xfrm>
        </p:spPr>
        <p:txBody>
          <a:bodyPr/>
          <a:lstStyle/>
          <a:p>
            <a:r>
              <a:rPr lang="en-US" dirty="0"/>
              <a:t>These problems are technically termed </a:t>
            </a:r>
            <a:r>
              <a:rPr lang="en-US" b="1" i="1" dirty="0"/>
              <a:t>pain </a:t>
            </a:r>
            <a:r>
              <a:rPr lang="en-US" b="1" i="1" dirty="0" smtClean="0"/>
              <a:t>points: </a:t>
            </a:r>
            <a:r>
              <a:rPr lang="en-US" dirty="0" smtClean="0"/>
              <a:t>include </a:t>
            </a:r>
            <a:r>
              <a:rPr lang="en-US" dirty="0"/>
              <a:t>a list of requirements that the software is expected to fulfill. </a:t>
            </a:r>
            <a:endParaRPr lang="en-US" dirty="0" smtClean="0"/>
          </a:p>
          <a:p>
            <a:r>
              <a:rPr lang="en-US" dirty="0" smtClean="0"/>
              <a:t>The </a:t>
            </a:r>
            <a:r>
              <a:rPr lang="en-US" b="1" dirty="0"/>
              <a:t>designers’ group</a:t>
            </a:r>
            <a:r>
              <a:rPr lang="en-US" dirty="0"/>
              <a:t>, which in many cases is also part of the developers' group, takes these requirements as input and writes algorithms which are cost effective and optimal in terms of performance. </a:t>
            </a:r>
          </a:p>
        </p:txBody>
      </p:sp>
    </p:spTree>
    <p:extLst>
      <p:ext uri="{BB962C8B-B14F-4D97-AF65-F5344CB8AC3E}">
        <p14:creationId xmlns:p14="http://schemas.microsoft.com/office/powerpoint/2010/main" val="421597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Software </a:t>
            </a:r>
            <a:r>
              <a:rPr lang="en-US" sz="2400" dirty="0" smtClean="0"/>
              <a:t>Design </a:t>
            </a:r>
            <a:r>
              <a:rPr lang="en-US" sz="2400" dirty="0"/>
              <a:t>and </a:t>
            </a:r>
            <a:r>
              <a:rPr lang="en-US" sz="2400" dirty="0" smtClean="0"/>
              <a:t>Development </a:t>
            </a:r>
            <a:endParaRPr lang="en-US" sz="2400" dirty="0"/>
          </a:p>
        </p:txBody>
      </p:sp>
      <p:sp>
        <p:nvSpPr>
          <p:cNvPr id="2" name="Text Placeholder 1"/>
          <p:cNvSpPr>
            <a:spLocks noGrp="1"/>
          </p:cNvSpPr>
          <p:nvPr>
            <p:ph type="body" idx="1"/>
          </p:nvPr>
        </p:nvSpPr>
        <p:spPr>
          <a:xfrm>
            <a:off x="2902950" y="918386"/>
            <a:ext cx="6094854" cy="3716189"/>
          </a:xfrm>
        </p:spPr>
        <p:txBody>
          <a:bodyPr/>
          <a:lstStyle/>
          <a:p>
            <a:r>
              <a:rPr lang="en-US" dirty="0"/>
              <a:t>Software designers should be the most experienced and knowledgeable members of the community as their job requires thorough understanding of the entire system. </a:t>
            </a:r>
            <a:endParaRPr lang="en-US" dirty="0" smtClean="0"/>
          </a:p>
          <a:p>
            <a:r>
              <a:rPr lang="en-US" dirty="0" smtClean="0"/>
              <a:t>They </a:t>
            </a:r>
            <a:r>
              <a:rPr lang="en-US" dirty="0"/>
              <a:t>also must be aware of every alternative to overcome all the probable barriers of implementing the design. </a:t>
            </a:r>
          </a:p>
        </p:txBody>
      </p:sp>
    </p:spTree>
    <p:extLst>
      <p:ext uri="{BB962C8B-B14F-4D97-AF65-F5344CB8AC3E}">
        <p14:creationId xmlns:p14="http://schemas.microsoft.com/office/powerpoint/2010/main" val="102882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a:r>
              <a:rPr lang="en-US" dirty="0" smtClean="0"/>
              <a:t>2 Important Points</a:t>
            </a:r>
            <a:endParaRPr lang="en" dirty="0"/>
          </a:p>
        </p:txBody>
      </p:sp>
      <p:sp>
        <p:nvSpPr>
          <p:cNvPr id="185" name="Shape 185"/>
          <p:cNvSpPr/>
          <p:nvPr/>
        </p:nvSpPr>
        <p:spPr>
          <a:xfrm>
            <a:off x="4661061" y="1665625"/>
            <a:ext cx="2613899" cy="2613899"/>
          </a:xfrm>
          <a:prstGeom prst="donut">
            <a:avLst>
              <a:gd name="adj" fmla="val 8161"/>
            </a:avLst>
          </a:prstGeom>
          <a:solidFill>
            <a:srgbClr val="00B2FF">
              <a:alpha val="53080"/>
            </a:srgbClr>
          </a:solidFill>
          <a:ln>
            <a:noFill/>
          </a:ln>
        </p:spPr>
        <p:txBody>
          <a:bodyPr lIns="91425" tIns="91425" rIns="91425" bIns="91425" anchor="ctr" anchorCtr="0">
            <a:noAutofit/>
          </a:bodyPr>
          <a:lstStyle/>
          <a:p>
            <a:pPr lvl="0" algn="ctr" rtl="0">
              <a:spcBef>
                <a:spcPts val="0"/>
              </a:spcBef>
              <a:buNone/>
            </a:pPr>
            <a:r>
              <a:rPr lang="en-US" sz="1800" b="1" dirty="0" smtClean="0">
                <a:solidFill>
                  <a:srgbClr val="00B2FF"/>
                </a:solidFill>
                <a:latin typeface="Muli"/>
                <a:ea typeface="Muli"/>
                <a:cs typeface="Muli"/>
                <a:sym typeface="Muli"/>
              </a:rPr>
              <a:t>Operating System</a:t>
            </a:r>
            <a:endParaRPr lang="en" sz="1800" b="1" dirty="0">
              <a:solidFill>
                <a:srgbClr val="00B2FF"/>
              </a:solidFill>
              <a:latin typeface="Muli"/>
              <a:ea typeface="Muli"/>
              <a:cs typeface="Muli"/>
              <a:sym typeface="Muli"/>
            </a:endParaRPr>
          </a:p>
        </p:txBody>
      </p:sp>
      <p:sp>
        <p:nvSpPr>
          <p:cNvPr id="186" name="Shape 186"/>
          <p:cNvSpPr/>
          <p:nvPr/>
        </p:nvSpPr>
        <p:spPr>
          <a:xfrm>
            <a:off x="2047162" y="1665625"/>
            <a:ext cx="2613899" cy="2613899"/>
          </a:xfrm>
          <a:prstGeom prst="donut">
            <a:avLst>
              <a:gd name="adj" fmla="val 8161"/>
            </a:avLst>
          </a:prstGeom>
          <a:solidFill>
            <a:srgbClr val="00B2FF">
              <a:alpha val="53080"/>
            </a:srgbClr>
          </a:solidFill>
          <a:ln>
            <a:noFill/>
          </a:ln>
        </p:spPr>
        <p:txBody>
          <a:bodyPr lIns="91425" tIns="91425" rIns="91425" bIns="91425" anchor="ctr" anchorCtr="0">
            <a:noAutofit/>
          </a:bodyPr>
          <a:lstStyle/>
          <a:p>
            <a:pPr lvl="0" algn="ctr" rtl="0">
              <a:spcBef>
                <a:spcPts val="0"/>
              </a:spcBef>
              <a:buNone/>
            </a:pPr>
            <a:r>
              <a:rPr lang="en-US" sz="1800" b="1" dirty="0" smtClean="0">
                <a:solidFill>
                  <a:srgbClr val="00B2FF"/>
                </a:solidFill>
                <a:latin typeface="Muli"/>
                <a:ea typeface="Muli"/>
                <a:cs typeface="Muli"/>
                <a:sym typeface="Muli"/>
              </a:rPr>
              <a:t>Hardware</a:t>
            </a:r>
            <a:endParaRPr lang="en" sz="1800" b="1" dirty="0">
              <a:solidFill>
                <a:srgbClr val="00B2FF"/>
              </a:solidFill>
              <a:latin typeface="Muli"/>
              <a:ea typeface="Muli"/>
              <a:cs typeface="Muli"/>
              <a:sym typeface="Muli"/>
            </a:endParaRPr>
          </a:p>
        </p:txBody>
      </p:sp>
    </p:spTree>
    <p:extLst>
      <p:ext uri="{BB962C8B-B14F-4D97-AF65-F5344CB8AC3E}">
        <p14:creationId xmlns:p14="http://schemas.microsoft.com/office/powerpoint/2010/main" val="163888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Software </a:t>
            </a:r>
            <a:r>
              <a:rPr lang="en-US" sz="2400" dirty="0" smtClean="0"/>
              <a:t>Design </a:t>
            </a:r>
            <a:r>
              <a:rPr lang="en-US" sz="2400" dirty="0"/>
              <a:t>and </a:t>
            </a:r>
            <a:r>
              <a:rPr lang="en-US" sz="2400" dirty="0" smtClean="0"/>
              <a:t>Development </a:t>
            </a:r>
            <a:endParaRPr lang="en-US" sz="2400" dirty="0"/>
          </a:p>
        </p:txBody>
      </p:sp>
      <p:sp>
        <p:nvSpPr>
          <p:cNvPr id="2" name="Text Placeholder 1"/>
          <p:cNvSpPr>
            <a:spLocks noGrp="1"/>
          </p:cNvSpPr>
          <p:nvPr>
            <p:ph type="body" idx="1"/>
          </p:nvPr>
        </p:nvSpPr>
        <p:spPr>
          <a:xfrm>
            <a:off x="2902950" y="918386"/>
            <a:ext cx="6094854" cy="3716189"/>
          </a:xfrm>
        </p:spPr>
        <p:txBody>
          <a:bodyPr/>
          <a:lstStyle/>
          <a:p>
            <a:r>
              <a:rPr lang="en-US" dirty="0"/>
              <a:t>A perfect design should be self explanatory and easy to understand. </a:t>
            </a:r>
            <a:endParaRPr lang="en-US" dirty="0" smtClean="0"/>
          </a:p>
          <a:p>
            <a:r>
              <a:rPr lang="en-US" dirty="0" smtClean="0"/>
              <a:t>All </a:t>
            </a:r>
            <a:r>
              <a:rPr lang="en-US" dirty="0"/>
              <a:t>the algorithms and flowcharts should include detailed explanations and other necessary documentations including time-space complexity and the expected behaviors of the system under best and worst scenarios. </a:t>
            </a:r>
          </a:p>
        </p:txBody>
      </p:sp>
    </p:spTree>
    <p:extLst>
      <p:ext uri="{BB962C8B-B14F-4D97-AF65-F5344CB8AC3E}">
        <p14:creationId xmlns:p14="http://schemas.microsoft.com/office/powerpoint/2010/main" val="402133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Software </a:t>
            </a:r>
            <a:r>
              <a:rPr lang="en-US" sz="2400" dirty="0" smtClean="0"/>
              <a:t>Design </a:t>
            </a:r>
            <a:r>
              <a:rPr lang="en-US" sz="2400" dirty="0"/>
              <a:t>and </a:t>
            </a:r>
            <a:r>
              <a:rPr lang="en-US" sz="2400" dirty="0" smtClean="0"/>
              <a:t>Development </a:t>
            </a:r>
            <a:endParaRPr lang="en-US" sz="2400" dirty="0"/>
          </a:p>
        </p:txBody>
      </p:sp>
      <p:sp>
        <p:nvSpPr>
          <p:cNvPr id="2" name="Text Placeholder 1"/>
          <p:cNvSpPr>
            <a:spLocks noGrp="1"/>
          </p:cNvSpPr>
          <p:nvPr>
            <p:ph type="body" idx="1"/>
          </p:nvPr>
        </p:nvSpPr>
        <p:spPr>
          <a:xfrm>
            <a:off x="2902950" y="918386"/>
            <a:ext cx="6094854" cy="3716189"/>
          </a:xfrm>
        </p:spPr>
        <p:txBody>
          <a:bodyPr/>
          <a:lstStyle/>
          <a:p>
            <a:r>
              <a:rPr lang="en-US" i="1" dirty="0"/>
              <a:t>Unified Modeling Language (UML) </a:t>
            </a:r>
            <a:r>
              <a:rPr lang="en-US" dirty="0"/>
              <a:t>is a widely accepted standard used for software design. </a:t>
            </a:r>
            <a:endParaRPr lang="en-US" dirty="0" smtClean="0"/>
          </a:p>
          <a:p>
            <a:r>
              <a:rPr lang="en-US" dirty="0" smtClean="0"/>
              <a:t>It </a:t>
            </a:r>
            <a:r>
              <a:rPr lang="en-US" dirty="0"/>
              <a:t>allows a designer to describe the structure, behavior, and interactions among different sub units of the system with the help of various simple diagrams. </a:t>
            </a:r>
          </a:p>
        </p:txBody>
      </p:sp>
    </p:spTree>
    <p:extLst>
      <p:ext uri="{BB962C8B-B14F-4D97-AF65-F5344CB8AC3E}">
        <p14:creationId xmlns:p14="http://schemas.microsoft.com/office/powerpoint/2010/main" val="164429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Software </a:t>
            </a:r>
            <a:r>
              <a:rPr lang="en-US" sz="2400" dirty="0" smtClean="0"/>
              <a:t>Design </a:t>
            </a:r>
            <a:r>
              <a:rPr lang="en-US" sz="2400" dirty="0"/>
              <a:t>and </a:t>
            </a:r>
            <a:r>
              <a:rPr lang="en-US" sz="2400" dirty="0" smtClean="0"/>
              <a:t>Development </a:t>
            </a:r>
            <a:endParaRPr lang="en-US" sz="2400" dirty="0"/>
          </a:p>
        </p:txBody>
      </p:sp>
      <p:sp>
        <p:nvSpPr>
          <p:cNvPr id="2" name="Text Placeholder 1"/>
          <p:cNvSpPr>
            <a:spLocks noGrp="1"/>
          </p:cNvSpPr>
          <p:nvPr>
            <p:ph type="body" idx="1"/>
          </p:nvPr>
        </p:nvSpPr>
        <p:spPr>
          <a:xfrm>
            <a:off x="2902950" y="918386"/>
            <a:ext cx="6094854" cy="3716189"/>
          </a:xfrm>
        </p:spPr>
        <p:txBody>
          <a:bodyPr/>
          <a:lstStyle/>
          <a:p>
            <a:r>
              <a:rPr lang="en-US" dirty="0"/>
              <a:t>Following design, the software development life cycle enters the coding phase. </a:t>
            </a:r>
            <a:endParaRPr lang="en-US" dirty="0" smtClean="0"/>
          </a:p>
          <a:p>
            <a:r>
              <a:rPr lang="en-US" dirty="0" smtClean="0"/>
              <a:t>At </a:t>
            </a:r>
            <a:r>
              <a:rPr lang="en-US" dirty="0"/>
              <a:t>this stage, the design is first sub divided into multiple smaller units. </a:t>
            </a:r>
            <a:endParaRPr lang="en-US" dirty="0" smtClean="0"/>
          </a:p>
          <a:p>
            <a:r>
              <a:rPr lang="en-US" dirty="0" smtClean="0"/>
              <a:t>Different </a:t>
            </a:r>
            <a:r>
              <a:rPr lang="en-US" dirty="0"/>
              <a:t>development groups code these sub units separately as individual modules. </a:t>
            </a:r>
          </a:p>
        </p:txBody>
      </p:sp>
    </p:spTree>
    <p:extLst>
      <p:ext uri="{BB962C8B-B14F-4D97-AF65-F5344CB8AC3E}">
        <p14:creationId xmlns:p14="http://schemas.microsoft.com/office/powerpoint/2010/main" val="356886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Software </a:t>
            </a:r>
            <a:r>
              <a:rPr lang="en-US" sz="2400" dirty="0" smtClean="0"/>
              <a:t>Design </a:t>
            </a:r>
            <a:r>
              <a:rPr lang="en-US" sz="2400" dirty="0"/>
              <a:t>and </a:t>
            </a:r>
            <a:r>
              <a:rPr lang="en-US" sz="2400" dirty="0" smtClean="0"/>
              <a:t>Development </a:t>
            </a:r>
            <a:endParaRPr lang="en-US" sz="2400" dirty="0"/>
          </a:p>
        </p:txBody>
      </p:sp>
      <p:sp>
        <p:nvSpPr>
          <p:cNvPr id="2" name="Text Placeholder 1"/>
          <p:cNvSpPr>
            <a:spLocks noGrp="1"/>
          </p:cNvSpPr>
          <p:nvPr>
            <p:ph type="body" idx="1"/>
          </p:nvPr>
        </p:nvSpPr>
        <p:spPr>
          <a:xfrm>
            <a:off x="2902950" y="918386"/>
            <a:ext cx="6094854" cy="3716189"/>
          </a:xfrm>
        </p:spPr>
        <p:txBody>
          <a:bodyPr/>
          <a:lstStyle/>
          <a:p>
            <a:r>
              <a:rPr lang="en-US" b="1" dirty="0"/>
              <a:t>Coding</a:t>
            </a:r>
            <a:r>
              <a:rPr lang="en-US" dirty="0"/>
              <a:t> is the process of translating the steps of an algorithm, into multiple computer instructions, with the help of a programming language. </a:t>
            </a:r>
            <a:endParaRPr lang="en-US" dirty="0" smtClean="0"/>
          </a:p>
          <a:p>
            <a:r>
              <a:rPr lang="en-US" dirty="0" smtClean="0"/>
              <a:t>Choosing </a:t>
            </a:r>
            <a:r>
              <a:rPr lang="en-US" dirty="0"/>
              <a:t>the proper language for writing the source code is critical. </a:t>
            </a:r>
            <a:endParaRPr lang="en-US" dirty="0" smtClean="0"/>
          </a:p>
          <a:p>
            <a:r>
              <a:rPr lang="en-US" dirty="0"/>
              <a:t>A community should always encourage using languages which have gained industry wide trust and with which the development team is well versed. </a:t>
            </a:r>
          </a:p>
          <a:p>
            <a:endParaRPr lang="en-US" dirty="0"/>
          </a:p>
          <a:p>
            <a:endParaRPr lang="en-US" dirty="0"/>
          </a:p>
        </p:txBody>
      </p:sp>
    </p:spTree>
    <p:extLst>
      <p:ext uri="{BB962C8B-B14F-4D97-AF65-F5344CB8AC3E}">
        <p14:creationId xmlns:p14="http://schemas.microsoft.com/office/powerpoint/2010/main" val="402348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Software </a:t>
            </a:r>
            <a:r>
              <a:rPr lang="en-US" sz="2400" dirty="0" smtClean="0"/>
              <a:t>Design </a:t>
            </a:r>
            <a:r>
              <a:rPr lang="en-US" sz="2400" dirty="0"/>
              <a:t>and </a:t>
            </a:r>
            <a:r>
              <a:rPr lang="en-US" sz="2400" dirty="0" smtClean="0"/>
              <a:t>Development </a:t>
            </a:r>
            <a:endParaRPr lang="en-US" sz="2400" dirty="0"/>
          </a:p>
        </p:txBody>
      </p:sp>
      <p:sp>
        <p:nvSpPr>
          <p:cNvPr id="2" name="Text Placeholder 1"/>
          <p:cNvSpPr>
            <a:spLocks noGrp="1"/>
          </p:cNvSpPr>
          <p:nvPr>
            <p:ph type="body" idx="1"/>
          </p:nvPr>
        </p:nvSpPr>
        <p:spPr>
          <a:xfrm>
            <a:off x="2902950" y="710314"/>
            <a:ext cx="6094854" cy="3924261"/>
          </a:xfrm>
        </p:spPr>
        <p:txBody>
          <a:bodyPr/>
          <a:lstStyle/>
          <a:p>
            <a:r>
              <a:rPr lang="en-US" dirty="0"/>
              <a:t>Transition between the design and code generation phases in a community driven development typically tend to overlap with each other in a project. </a:t>
            </a:r>
            <a:endParaRPr lang="en-US" dirty="0" smtClean="0"/>
          </a:p>
          <a:p>
            <a:r>
              <a:rPr lang="en-US" dirty="0" smtClean="0"/>
              <a:t>Developers </a:t>
            </a:r>
            <a:r>
              <a:rPr lang="en-US" dirty="0"/>
              <a:t>sometimes start coding parts of a system, while other parts are yet to be designed. </a:t>
            </a:r>
            <a:endParaRPr lang="en-US" dirty="0" smtClean="0"/>
          </a:p>
          <a:p>
            <a:r>
              <a:rPr lang="en-US" dirty="0" smtClean="0"/>
              <a:t>Although</a:t>
            </a:r>
            <a:r>
              <a:rPr lang="en-US" dirty="0"/>
              <a:t>, this kind of approach of running two phases in parallel saves time; it may result in duplication of effort in the event of a change in design. </a:t>
            </a:r>
          </a:p>
        </p:txBody>
      </p:sp>
    </p:spTree>
    <p:extLst>
      <p:ext uri="{BB962C8B-B14F-4D97-AF65-F5344CB8AC3E}">
        <p14:creationId xmlns:p14="http://schemas.microsoft.com/office/powerpoint/2010/main" val="29491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title"/>
          </p:nvPr>
        </p:nvSpPr>
        <p:spPr>
          <a:xfrm>
            <a:off x="3048000" y="1714799"/>
            <a:ext cx="3048000" cy="1140808"/>
          </a:xfrm>
          <a:prstGeom prst="rect">
            <a:avLst/>
          </a:prstGeom>
        </p:spPr>
        <p:txBody>
          <a:bodyPr lIns="91425" tIns="91425" rIns="91425" bIns="91425" anchor="b" anchorCtr="0">
            <a:noAutofit/>
          </a:bodyPr>
          <a:lstStyle/>
          <a:p>
            <a:r>
              <a:rPr lang="en-US" dirty="0"/>
              <a:t>Version </a:t>
            </a:r>
            <a:r>
              <a:rPr lang="en-US" dirty="0" smtClean="0"/>
              <a:t>Control </a:t>
            </a:r>
            <a:endParaRPr lang="en-US" dirty="0"/>
          </a:p>
        </p:txBody>
      </p:sp>
    </p:spTree>
    <p:extLst>
      <p:ext uri="{BB962C8B-B14F-4D97-AF65-F5344CB8AC3E}">
        <p14:creationId xmlns:p14="http://schemas.microsoft.com/office/powerpoint/2010/main" val="41226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925561"/>
            <a:ext cx="5718600" cy="3709014"/>
          </a:xfrm>
          <a:prstGeom prst="rect">
            <a:avLst/>
          </a:prstGeom>
        </p:spPr>
        <p:txBody>
          <a:bodyPr lIns="91425" tIns="91425" rIns="91425" bIns="91425" anchor="t" anchorCtr="0">
            <a:noAutofit/>
          </a:bodyPr>
          <a:lstStyle/>
          <a:p>
            <a:pPr marL="457200" lvl="0" indent="-228600"/>
            <a:r>
              <a:rPr lang="en" dirty="0"/>
              <a:t>Various tools used in an open source software development project.</a:t>
            </a:r>
          </a:p>
          <a:p>
            <a:pPr marL="457200" lvl="0" indent="-228600"/>
            <a:r>
              <a:rPr lang="en" dirty="0"/>
              <a:t> Processes of designing and writing the programs.</a:t>
            </a:r>
          </a:p>
          <a:p>
            <a:pPr marL="457200" lvl="0" indent="-228600"/>
            <a:r>
              <a:rPr lang="en" dirty="0"/>
              <a:t>Managing different versions of the source code and creating new builds.</a:t>
            </a:r>
          </a:p>
          <a:p>
            <a:pPr marL="457200" lvl="0" indent="-228600"/>
            <a:r>
              <a:rPr lang="en" dirty="0"/>
              <a:t>Methods of testing and issues tracking.</a:t>
            </a:r>
          </a:p>
          <a:p>
            <a:pPr marL="457200" lvl="0" indent="-228600"/>
            <a:r>
              <a:rPr lang="en" dirty="0"/>
              <a:t>How open source software is released. </a:t>
            </a: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r>
              <a:rPr lang="en-US" dirty="0"/>
              <a:t>In this chapter you will learn about:</a:t>
            </a:r>
            <a:br>
              <a:rPr lang="en-US" dirty="0"/>
            </a:br>
            <a:endParaRPr lang="en" dirty="0"/>
          </a:p>
        </p:txBody>
      </p:sp>
    </p:spTree>
    <p:extLst>
      <p:ext uri="{BB962C8B-B14F-4D97-AF65-F5344CB8AC3E}">
        <p14:creationId xmlns:p14="http://schemas.microsoft.com/office/powerpoint/2010/main" val="354012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Version Control </a:t>
            </a:r>
          </a:p>
        </p:txBody>
      </p:sp>
      <p:sp>
        <p:nvSpPr>
          <p:cNvPr id="2" name="Text Placeholder 1"/>
          <p:cNvSpPr>
            <a:spLocks noGrp="1"/>
          </p:cNvSpPr>
          <p:nvPr>
            <p:ph type="body" idx="1"/>
          </p:nvPr>
        </p:nvSpPr>
        <p:spPr>
          <a:xfrm>
            <a:off x="2902950" y="710314"/>
            <a:ext cx="6094854" cy="3924261"/>
          </a:xfrm>
        </p:spPr>
        <p:txBody>
          <a:bodyPr/>
          <a:lstStyle/>
          <a:p>
            <a:r>
              <a:rPr lang="en-US" dirty="0"/>
              <a:t>Software development is an incremental process where functionality is added or removed one by one. </a:t>
            </a:r>
            <a:endParaRPr lang="en-US" dirty="0" smtClean="0"/>
          </a:p>
          <a:p>
            <a:r>
              <a:rPr lang="en-US" dirty="0" smtClean="0"/>
              <a:t>At </a:t>
            </a:r>
            <a:r>
              <a:rPr lang="en-US" dirty="0"/>
              <a:t>any given time the code of different modules may undergo frequent modifications by different individuals or groups which create different versions of the same code. </a:t>
            </a:r>
            <a:endParaRPr lang="en-US" dirty="0" smtClean="0"/>
          </a:p>
          <a:p>
            <a:r>
              <a:rPr lang="en-US" b="1" i="1" dirty="0" smtClean="0"/>
              <a:t>Version </a:t>
            </a:r>
            <a:r>
              <a:rPr lang="en-US" b="1" i="1" dirty="0"/>
              <a:t>control </a:t>
            </a:r>
            <a:r>
              <a:rPr lang="en-US" dirty="0"/>
              <a:t>(or </a:t>
            </a:r>
            <a:r>
              <a:rPr lang="en-US" b="1" i="1" dirty="0"/>
              <a:t>revision control</a:t>
            </a:r>
            <a:r>
              <a:rPr lang="en-US" dirty="0"/>
              <a:t>) is the mechanism to manage all of these versions in an effective way. </a:t>
            </a:r>
          </a:p>
        </p:txBody>
      </p:sp>
    </p:spTree>
    <p:extLst>
      <p:ext uri="{BB962C8B-B14F-4D97-AF65-F5344CB8AC3E}">
        <p14:creationId xmlns:p14="http://schemas.microsoft.com/office/powerpoint/2010/main" val="339825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000" dirty="0"/>
              <a:t>Centralized Version Control System (CVCS)</a:t>
            </a:r>
          </a:p>
        </p:txBody>
      </p:sp>
      <p:sp>
        <p:nvSpPr>
          <p:cNvPr id="2" name="Text Placeholder 1"/>
          <p:cNvSpPr>
            <a:spLocks noGrp="1"/>
          </p:cNvSpPr>
          <p:nvPr>
            <p:ph type="body" idx="1"/>
          </p:nvPr>
        </p:nvSpPr>
        <p:spPr>
          <a:xfrm>
            <a:off x="2902950" y="710314"/>
            <a:ext cx="6094854" cy="3924261"/>
          </a:xfrm>
        </p:spPr>
        <p:txBody>
          <a:bodyPr/>
          <a:lstStyle/>
          <a:p>
            <a:r>
              <a:rPr lang="en-US" dirty="0" smtClean="0"/>
              <a:t>It </a:t>
            </a:r>
            <a:r>
              <a:rPr lang="en-US" dirty="0"/>
              <a:t>works in a centralized manner which means that developers and testers around the world have to connect to a server, where a central repository for the entire project is stored. </a:t>
            </a:r>
          </a:p>
        </p:txBody>
      </p:sp>
    </p:spTree>
    <p:extLst>
      <p:ext uri="{BB962C8B-B14F-4D97-AF65-F5344CB8AC3E}">
        <p14:creationId xmlns:p14="http://schemas.microsoft.com/office/powerpoint/2010/main" val="365314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000" i="1" dirty="0"/>
              <a:t>Concurrent Versions System (CVS) </a:t>
            </a:r>
            <a:endParaRPr lang="en-US" sz="2000" dirty="0"/>
          </a:p>
        </p:txBody>
      </p:sp>
      <p:sp>
        <p:nvSpPr>
          <p:cNvPr id="2" name="Text Placeholder 1"/>
          <p:cNvSpPr>
            <a:spLocks noGrp="1"/>
          </p:cNvSpPr>
          <p:nvPr>
            <p:ph type="body" idx="1"/>
          </p:nvPr>
        </p:nvSpPr>
        <p:spPr>
          <a:xfrm>
            <a:off x="2902950" y="710314"/>
            <a:ext cx="6094854" cy="3924261"/>
          </a:xfrm>
        </p:spPr>
        <p:txBody>
          <a:bodyPr/>
          <a:lstStyle/>
          <a:p>
            <a:r>
              <a:rPr lang="en-US" dirty="0"/>
              <a:t>a very well known open source </a:t>
            </a:r>
            <a:r>
              <a:rPr lang="en-US" dirty="0" smtClean="0"/>
              <a:t>CVCS</a:t>
            </a:r>
          </a:p>
          <a:p>
            <a:r>
              <a:rPr lang="en-US" dirty="0"/>
              <a:t>To get a private copy of a particular file, you first need to check it out from the repository. </a:t>
            </a:r>
            <a:endParaRPr lang="en-US" dirty="0" smtClean="0"/>
          </a:p>
          <a:p>
            <a:r>
              <a:rPr lang="en-US" dirty="0" smtClean="0"/>
              <a:t>Once </a:t>
            </a:r>
            <a:r>
              <a:rPr lang="en-US" dirty="0"/>
              <a:t>done with your changes, you may commit or save your work into the repository by checking the file in. </a:t>
            </a:r>
            <a:endParaRPr lang="en-US" dirty="0" smtClean="0"/>
          </a:p>
          <a:p>
            <a:r>
              <a:rPr lang="en-US" dirty="0" smtClean="0"/>
              <a:t>CVS </a:t>
            </a:r>
            <a:r>
              <a:rPr lang="en-US" dirty="0"/>
              <a:t>will automatically increment the version (or revision) number by 1 and record all the necessary information about the change in its log. </a:t>
            </a:r>
          </a:p>
          <a:p>
            <a:endParaRPr lang="en-US" dirty="0"/>
          </a:p>
        </p:txBody>
      </p:sp>
    </p:spTree>
    <p:extLst>
      <p:ext uri="{BB962C8B-B14F-4D97-AF65-F5344CB8AC3E}">
        <p14:creationId xmlns:p14="http://schemas.microsoft.com/office/powerpoint/2010/main" val="412318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000" i="1" dirty="0"/>
              <a:t>Concurrent Versions System (CVS) </a:t>
            </a:r>
            <a:endParaRPr lang="en-US" sz="2000" dirty="0"/>
          </a:p>
        </p:txBody>
      </p:sp>
      <p:sp>
        <p:nvSpPr>
          <p:cNvPr id="2" name="Text Placeholder 1"/>
          <p:cNvSpPr>
            <a:spLocks noGrp="1"/>
          </p:cNvSpPr>
          <p:nvPr>
            <p:ph type="body" idx="1"/>
          </p:nvPr>
        </p:nvSpPr>
        <p:spPr>
          <a:xfrm>
            <a:off x="2902950" y="710314"/>
            <a:ext cx="6094854" cy="3924261"/>
          </a:xfrm>
        </p:spPr>
        <p:txBody>
          <a:bodyPr/>
          <a:lstStyle/>
          <a:p>
            <a:r>
              <a:rPr lang="en-US" dirty="0"/>
              <a:t>If someone else had already committed some other changes to the same file, CVS will automatically merge your changes with those of the other person. </a:t>
            </a:r>
            <a:endParaRPr lang="en-US" dirty="0" smtClean="0"/>
          </a:p>
          <a:p>
            <a:r>
              <a:rPr lang="en-US" dirty="0" smtClean="0"/>
              <a:t>This </a:t>
            </a:r>
            <a:r>
              <a:rPr lang="en-US" dirty="0"/>
              <a:t>system also allows a user to track back the old versions of a file. </a:t>
            </a:r>
            <a:endParaRPr lang="en-US" dirty="0" smtClean="0"/>
          </a:p>
          <a:p>
            <a:r>
              <a:rPr lang="en-US" dirty="0" smtClean="0"/>
              <a:t>By </a:t>
            </a:r>
            <a:r>
              <a:rPr lang="en-US" dirty="0"/>
              <a:t>comparing two successive versions of a file, you can easily determine modifications introduced. </a:t>
            </a:r>
          </a:p>
        </p:txBody>
      </p:sp>
    </p:spTree>
    <p:extLst>
      <p:ext uri="{BB962C8B-B14F-4D97-AF65-F5344CB8AC3E}">
        <p14:creationId xmlns:p14="http://schemas.microsoft.com/office/powerpoint/2010/main" val="257138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4" y="302375"/>
            <a:ext cx="6095029" cy="503099"/>
          </a:xfrm>
          <a:prstGeom prst="rect">
            <a:avLst/>
          </a:prstGeom>
        </p:spPr>
        <p:txBody>
          <a:bodyPr lIns="91425" tIns="91425" rIns="91425" bIns="91425" anchor="t" anchorCtr="0">
            <a:noAutofit/>
          </a:bodyPr>
          <a:lstStyle/>
          <a:p>
            <a:r>
              <a:rPr lang="en-US" sz="1600" dirty="0"/>
              <a:t>Decentralized / Distributed Version Control System (DVCS) </a:t>
            </a:r>
          </a:p>
        </p:txBody>
      </p:sp>
      <p:sp>
        <p:nvSpPr>
          <p:cNvPr id="2" name="Text Placeholder 1"/>
          <p:cNvSpPr>
            <a:spLocks noGrp="1"/>
          </p:cNvSpPr>
          <p:nvPr>
            <p:ph type="body" idx="1"/>
          </p:nvPr>
        </p:nvSpPr>
        <p:spPr>
          <a:xfrm>
            <a:off x="2902950" y="805474"/>
            <a:ext cx="6094854" cy="3829101"/>
          </a:xfrm>
        </p:spPr>
        <p:txBody>
          <a:bodyPr/>
          <a:lstStyle/>
          <a:p>
            <a:r>
              <a:rPr lang="en-US" dirty="0"/>
              <a:t>This type of version control allows a developer or tester to create their own code </a:t>
            </a:r>
            <a:r>
              <a:rPr lang="en-US" dirty="0" smtClean="0"/>
              <a:t>branch</a:t>
            </a:r>
          </a:p>
          <a:p>
            <a:r>
              <a:rPr lang="en-US" dirty="0" smtClean="0"/>
              <a:t>they </a:t>
            </a:r>
            <a:r>
              <a:rPr lang="en-US" dirty="0"/>
              <a:t>can maintain versions of the code in a decentralized </a:t>
            </a:r>
            <a:r>
              <a:rPr lang="en-US" dirty="0" smtClean="0"/>
              <a:t>manner</a:t>
            </a:r>
          </a:p>
          <a:p>
            <a:r>
              <a:rPr lang="en-US" dirty="0" smtClean="0"/>
              <a:t>A </a:t>
            </a:r>
            <a:r>
              <a:rPr lang="en-US" dirty="0"/>
              <a:t>DVCS provides all the functionalities of CVCS, plus the flexibility of creating a </a:t>
            </a:r>
            <a:r>
              <a:rPr lang="en-US" dirty="0" smtClean="0"/>
              <a:t>local </a:t>
            </a:r>
            <a:r>
              <a:rPr lang="en-US" dirty="0"/>
              <a:t>repository </a:t>
            </a:r>
          </a:p>
          <a:p>
            <a:r>
              <a:rPr lang="en-US" dirty="0" smtClean="0"/>
              <a:t> </a:t>
            </a:r>
            <a:r>
              <a:rPr lang="en-US" i="1" dirty="0" err="1"/>
              <a:t>Git</a:t>
            </a:r>
            <a:r>
              <a:rPr lang="en-US" i="1" dirty="0"/>
              <a:t>, Bazaar, Monotone, Mercurial and </a:t>
            </a:r>
            <a:r>
              <a:rPr lang="en-US" i="1" dirty="0" err="1"/>
              <a:t>Darcs</a:t>
            </a:r>
            <a:r>
              <a:rPr lang="en-US" i="1" dirty="0"/>
              <a:t> </a:t>
            </a:r>
            <a:r>
              <a:rPr lang="en-US" dirty="0"/>
              <a:t>are a few examples of open source DVCS software. </a:t>
            </a:r>
          </a:p>
          <a:p>
            <a:endParaRPr lang="en-US" dirty="0"/>
          </a:p>
        </p:txBody>
      </p:sp>
    </p:spTree>
    <p:extLst>
      <p:ext uri="{BB962C8B-B14F-4D97-AF65-F5344CB8AC3E}">
        <p14:creationId xmlns:p14="http://schemas.microsoft.com/office/powerpoint/2010/main" val="346557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5" y="302375"/>
            <a:ext cx="5718600" cy="903007"/>
          </a:xfrm>
          <a:prstGeom prst="rect">
            <a:avLst/>
          </a:prstGeom>
        </p:spPr>
        <p:txBody>
          <a:bodyPr lIns="91425" tIns="91425" rIns="91425" bIns="91425" anchor="t" anchorCtr="0">
            <a:noAutofit/>
          </a:bodyPr>
          <a:lstStyle/>
          <a:p>
            <a:pPr lvl="0"/>
            <a:r>
              <a:rPr lang="en-US" sz="4000" dirty="0"/>
              <a:t>Did you know? </a:t>
            </a:r>
          </a:p>
        </p:txBody>
      </p:sp>
      <p:sp>
        <p:nvSpPr>
          <p:cNvPr id="2" name="Text Placeholder 1"/>
          <p:cNvSpPr>
            <a:spLocks noGrp="1"/>
          </p:cNvSpPr>
          <p:nvPr>
            <p:ph type="body" idx="1"/>
          </p:nvPr>
        </p:nvSpPr>
        <p:spPr/>
        <p:txBody>
          <a:bodyPr/>
          <a:lstStyle/>
          <a:p>
            <a:r>
              <a:rPr lang="en-US" dirty="0"/>
              <a:t>During the early days of Linux® kernel development, Linus Torvalds used CVS for version management. </a:t>
            </a:r>
            <a:endParaRPr lang="en-US" dirty="0" smtClean="0"/>
          </a:p>
          <a:p>
            <a:r>
              <a:rPr lang="en-US" dirty="0" smtClean="0"/>
              <a:t>In </a:t>
            </a:r>
            <a:r>
              <a:rPr lang="en-US" dirty="0"/>
              <a:t>2002, Linus switched to </a:t>
            </a:r>
            <a:r>
              <a:rPr lang="en-US" dirty="0" err="1"/>
              <a:t>BitKeeper</a:t>
            </a:r>
            <a:r>
              <a:rPr lang="en-US" dirty="0"/>
              <a:t>; however, since </a:t>
            </a:r>
            <a:r>
              <a:rPr lang="en-US" dirty="0" err="1"/>
              <a:t>BitKeeper</a:t>
            </a:r>
            <a:r>
              <a:rPr lang="en-US" dirty="0"/>
              <a:t> became proprietary in 2005, Linus started writing a completely new DVCS, called </a:t>
            </a:r>
            <a:r>
              <a:rPr lang="en-US" dirty="0" err="1"/>
              <a:t>git</a:t>
            </a:r>
            <a:r>
              <a:rPr lang="en-US" dirty="0"/>
              <a:t>. </a:t>
            </a:r>
            <a:endParaRPr lang="en-US" dirty="0">
              <a:effectLst/>
            </a:endParaRPr>
          </a:p>
        </p:txBody>
      </p:sp>
    </p:spTree>
    <p:extLst>
      <p:ext uri="{BB962C8B-B14F-4D97-AF65-F5344CB8AC3E}">
        <p14:creationId xmlns:p14="http://schemas.microsoft.com/office/powerpoint/2010/main" val="331240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subTitle" idx="1"/>
          </p:nvPr>
        </p:nvSpPr>
        <p:spPr>
          <a:xfrm>
            <a:off x="3009350" y="2475337"/>
            <a:ext cx="3086700" cy="2447838"/>
          </a:xfrm>
          <a:prstGeom prst="rect">
            <a:avLst/>
          </a:prstGeom>
        </p:spPr>
        <p:txBody>
          <a:bodyPr lIns="91425" tIns="91425" rIns="91425" bIns="91425" anchor="t" anchorCtr="0">
            <a:noAutofit/>
          </a:bodyPr>
          <a:lstStyle/>
          <a:p>
            <a:pPr lvl="0"/>
            <a:r>
              <a:rPr lang="en" dirty="0"/>
              <a:t>Software building </a:t>
            </a:r>
          </a:p>
        </p:txBody>
      </p:sp>
      <p:sp>
        <p:nvSpPr>
          <p:cNvPr id="125" name="Shape 125"/>
          <p:cNvSpPr txBox="1">
            <a:spLocks noGrp="1"/>
          </p:cNvSpPr>
          <p:nvPr>
            <p:ph type="title"/>
          </p:nvPr>
        </p:nvSpPr>
        <p:spPr>
          <a:xfrm>
            <a:off x="3048000" y="1255605"/>
            <a:ext cx="3048000" cy="1341706"/>
          </a:xfrm>
          <a:prstGeom prst="rect">
            <a:avLst/>
          </a:prstGeom>
        </p:spPr>
        <p:txBody>
          <a:bodyPr lIns="91425" tIns="91425" rIns="91425" bIns="91425" anchor="b" anchorCtr="0">
            <a:noAutofit/>
          </a:bodyPr>
          <a:lstStyle/>
          <a:p>
            <a:r>
              <a:rPr lang="en-US" dirty="0" smtClean="0"/>
              <a:t>Builders' Group </a:t>
            </a:r>
            <a:endParaRPr lang="en-US" dirty="0"/>
          </a:p>
        </p:txBody>
      </p:sp>
    </p:spTree>
    <p:extLst>
      <p:ext uri="{BB962C8B-B14F-4D97-AF65-F5344CB8AC3E}">
        <p14:creationId xmlns:p14="http://schemas.microsoft.com/office/powerpoint/2010/main" val="112882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4" y="302375"/>
            <a:ext cx="6095029" cy="503099"/>
          </a:xfrm>
          <a:prstGeom prst="rect">
            <a:avLst/>
          </a:prstGeom>
        </p:spPr>
        <p:txBody>
          <a:bodyPr lIns="91425" tIns="91425" rIns="91425" bIns="91425" anchor="t" anchorCtr="0">
            <a:noAutofit/>
          </a:bodyPr>
          <a:lstStyle/>
          <a:p>
            <a:r>
              <a:rPr lang="en-US" sz="2400" dirty="0"/>
              <a:t>Software </a:t>
            </a:r>
            <a:r>
              <a:rPr lang="en-US" sz="2400" dirty="0" smtClean="0"/>
              <a:t>Building </a:t>
            </a:r>
            <a:endParaRPr lang="en-US" sz="2400" dirty="0"/>
          </a:p>
        </p:txBody>
      </p:sp>
      <p:sp>
        <p:nvSpPr>
          <p:cNvPr id="2" name="Text Placeholder 1"/>
          <p:cNvSpPr>
            <a:spLocks noGrp="1"/>
          </p:cNvSpPr>
          <p:nvPr>
            <p:ph type="body" idx="1"/>
          </p:nvPr>
        </p:nvSpPr>
        <p:spPr>
          <a:xfrm>
            <a:off x="2902950" y="805474"/>
            <a:ext cx="6094854" cy="3829101"/>
          </a:xfrm>
        </p:spPr>
        <p:txBody>
          <a:bodyPr/>
          <a:lstStyle/>
          <a:p>
            <a:r>
              <a:rPr lang="en-US" dirty="0"/>
              <a:t>Programs are normally written in smaller units that are compiled before they can be executed. </a:t>
            </a:r>
            <a:endParaRPr lang="en-US" dirty="0" smtClean="0"/>
          </a:p>
          <a:p>
            <a:r>
              <a:rPr lang="en-US" dirty="0" smtClean="0"/>
              <a:t>The </a:t>
            </a:r>
            <a:r>
              <a:rPr lang="en-US" dirty="0"/>
              <a:t>resulting object modules are then bound together in a process known as </a:t>
            </a:r>
            <a:r>
              <a:rPr lang="en-US" b="1" i="1" dirty="0"/>
              <a:t>linking </a:t>
            </a:r>
            <a:r>
              <a:rPr lang="en-US" dirty="0"/>
              <a:t>to form a complete software system. </a:t>
            </a:r>
            <a:endParaRPr lang="en-US" dirty="0" smtClean="0"/>
          </a:p>
          <a:p>
            <a:r>
              <a:rPr lang="en-US" b="1" i="1" dirty="0" smtClean="0"/>
              <a:t>Software </a:t>
            </a:r>
            <a:r>
              <a:rPr lang="en-US" b="1" i="1" dirty="0"/>
              <a:t>building </a:t>
            </a:r>
            <a:r>
              <a:rPr lang="en-US" dirty="0"/>
              <a:t>refers to the sum of </a:t>
            </a:r>
            <a:r>
              <a:rPr lang="en-US" b="1" i="1" dirty="0"/>
              <a:t>compiling </a:t>
            </a:r>
            <a:r>
              <a:rPr lang="en-US" dirty="0"/>
              <a:t>and </a:t>
            </a:r>
            <a:r>
              <a:rPr lang="en-US" b="1" i="1" dirty="0"/>
              <a:t>linking </a:t>
            </a:r>
            <a:r>
              <a:rPr lang="en-US" dirty="0"/>
              <a:t>all the source code of a project. </a:t>
            </a:r>
          </a:p>
        </p:txBody>
      </p:sp>
    </p:spTree>
    <p:extLst>
      <p:ext uri="{BB962C8B-B14F-4D97-AF65-F5344CB8AC3E}">
        <p14:creationId xmlns:p14="http://schemas.microsoft.com/office/powerpoint/2010/main" val="140398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4" y="302375"/>
            <a:ext cx="6095029" cy="503099"/>
          </a:xfrm>
          <a:prstGeom prst="rect">
            <a:avLst/>
          </a:prstGeom>
        </p:spPr>
        <p:txBody>
          <a:bodyPr lIns="91425" tIns="91425" rIns="91425" bIns="91425" anchor="t" anchorCtr="0">
            <a:noAutofit/>
          </a:bodyPr>
          <a:lstStyle/>
          <a:p>
            <a:r>
              <a:rPr lang="en-US" sz="2400" dirty="0"/>
              <a:t>Software </a:t>
            </a:r>
            <a:r>
              <a:rPr lang="en-US" sz="2400" dirty="0" smtClean="0"/>
              <a:t>Building </a:t>
            </a:r>
            <a:endParaRPr lang="en-US" sz="2400" dirty="0"/>
          </a:p>
        </p:txBody>
      </p:sp>
      <p:sp>
        <p:nvSpPr>
          <p:cNvPr id="2" name="Text Placeholder 1"/>
          <p:cNvSpPr>
            <a:spLocks noGrp="1"/>
          </p:cNvSpPr>
          <p:nvPr>
            <p:ph type="body" idx="1"/>
          </p:nvPr>
        </p:nvSpPr>
        <p:spPr>
          <a:xfrm>
            <a:off x="2902950" y="805474"/>
            <a:ext cx="6094854" cy="3829101"/>
          </a:xfrm>
        </p:spPr>
        <p:txBody>
          <a:bodyPr/>
          <a:lstStyle/>
          <a:p>
            <a:r>
              <a:rPr lang="en-US" dirty="0"/>
              <a:t>Software building is a dynamic process: People constantly add, delete and modify the source code files under the project’s central repository. </a:t>
            </a:r>
            <a:endParaRPr lang="en-US" dirty="0" smtClean="0"/>
          </a:p>
          <a:p>
            <a:r>
              <a:rPr lang="en-US" dirty="0" smtClean="0"/>
              <a:t>To </a:t>
            </a:r>
            <a:r>
              <a:rPr lang="en-US" dirty="0"/>
              <a:t>make these changes effective, the modified code needs to be recompiled and linked regularly. </a:t>
            </a:r>
            <a:endParaRPr lang="en-US" dirty="0" smtClean="0"/>
          </a:p>
          <a:p>
            <a:r>
              <a:rPr lang="en-US" dirty="0"/>
              <a:t>Development communities generally have a separate build team to carry out this task. </a:t>
            </a:r>
          </a:p>
          <a:p>
            <a:endParaRPr lang="en-US" dirty="0"/>
          </a:p>
        </p:txBody>
      </p:sp>
    </p:spTree>
    <p:extLst>
      <p:ext uri="{BB962C8B-B14F-4D97-AF65-F5344CB8AC3E}">
        <p14:creationId xmlns:p14="http://schemas.microsoft.com/office/powerpoint/2010/main" val="774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r>
              <a:rPr lang="en-US" sz="2400" dirty="0"/>
              <a:t>Software </a:t>
            </a:r>
            <a:r>
              <a:rPr lang="en-US" sz="2400" dirty="0" smtClean="0"/>
              <a:t>Builds </a:t>
            </a:r>
            <a:endParaRPr lang="en-US" sz="2400" dirty="0"/>
          </a:p>
        </p:txBody>
      </p:sp>
      <p:pic>
        <p:nvPicPr>
          <p:cNvPr id="3" name="Picture 2" descr="Screen Shot 2016-11-29 at 12.46.54 AM.png"/>
          <p:cNvPicPr>
            <a:picLocks noChangeAspect="1"/>
          </p:cNvPicPr>
          <p:nvPr/>
        </p:nvPicPr>
        <p:blipFill rotWithShape="1">
          <a:blip r:embed="rId4">
            <a:extLst>
              <a:ext uri="{28A0092B-C50C-407E-A947-70E740481C1C}">
                <a14:useLocalDpi xmlns:a14="http://schemas.microsoft.com/office/drawing/2010/main" val="0"/>
              </a:ext>
            </a:extLst>
          </a:blip>
          <a:srcRect l="29581" t="39059" r="16797" b="16024"/>
          <a:stretch/>
        </p:blipFill>
        <p:spPr>
          <a:xfrm>
            <a:off x="1578561" y="1018834"/>
            <a:ext cx="4412799" cy="2310316"/>
          </a:xfrm>
          <a:prstGeom prst="rect">
            <a:avLst/>
          </a:prstGeom>
        </p:spPr>
      </p:pic>
    </p:spTree>
    <p:extLst>
      <p:ext uri="{BB962C8B-B14F-4D97-AF65-F5344CB8AC3E}">
        <p14:creationId xmlns:p14="http://schemas.microsoft.com/office/powerpoint/2010/main" val="244415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p:nvPr/>
        </p:nvSpPr>
        <p:spPr>
          <a:xfrm>
            <a:off x="2572050" y="0"/>
            <a:ext cx="3999899" cy="5143499"/>
          </a:xfrm>
          <a:prstGeom prst="rect">
            <a:avLst/>
          </a:prstGeom>
          <a:solidFill>
            <a:srgbClr val="00B2FF">
              <a:alpha val="73330"/>
            </a:srgbClr>
          </a:solidFill>
          <a:ln>
            <a:noFill/>
          </a:ln>
        </p:spPr>
        <p:txBody>
          <a:bodyPr lIns="91425" tIns="91425" rIns="91425" bIns="91425" anchor="ctr" anchorCtr="0">
            <a:noAutofit/>
          </a:bodyPr>
          <a:lstStyle/>
          <a:p>
            <a:endParaRPr/>
          </a:p>
        </p:txBody>
      </p:sp>
      <p:sp>
        <p:nvSpPr>
          <p:cNvPr id="142" name="Shape 142"/>
          <p:cNvSpPr txBox="1">
            <a:spLocks noGrp="1"/>
          </p:cNvSpPr>
          <p:nvPr>
            <p:ph type="ctrTitle" idx="4294967295"/>
          </p:nvPr>
        </p:nvSpPr>
        <p:spPr>
          <a:xfrm>
            <a:off x="2880950" y="2573950"/>
            <a:ext cx="3365399" cy="1159799"/>
          </a:xfrm>
          <a:prstGeom prst="rect">
            <a:avLst/>
          </a:prstGeom>
        </p:spPr>
        <p:txBody>
          <a:bodyPr lIns="91425" tIns="91425" rIns="91425" bIns="91425" anchor="b" anchorCtr="0">
            <a:noAutofit/>
          </a:bodyPr>
          <a:lstStyle/>
          <a:p>
            <a:pPr lvl="0" algn="ctr" rtl="0">
              <a:spcBef>
                <a:spcPts val="0"/>
              </a:spcBef>
              <a:buNone/>
            </a:pPr>
            <a:r>
              <a:rPr lang="en-US" sz="4800" dirty="0" smtClean="0"/>
              <a:t>The Big Picture</a:t>
            </a:r>
            <a:endParaRPr lang="en" sz="4800" dirty="0"/>
          </a:p>
        </p:txBody>
      </p:sp>
      <p:sp>
        <p:nvSpPr>
          <p:cNvPr id="143" name="Shape 143"/>
          <p:cNvSpPr txBox="1">
            <a:spLocks noGrp="1"/>
          </p:cNvSpPr>
          <p:nvPr>
            <p:ph type="subTitle" idx="4294967295"/>
          </p:nvPr>
        </p:nvSpPr>
        <p:spPr>
          <a:xfrm>
            <a:off x="2880900" y="3563950"/>
            <a:ext cx="3365399" cy="784799"/>
          </a:xfrm>
          <a:prstGeom prst="rect">
            <a:avLst/>
          </a:prstGeom>
          <a:noFill/>
          <a:ln>
            <a:noFill/>
          </a:ln>
        </p:spPr>
        <p:txBody>
          <a:bodyPr lIns="91425" tIns="91425" rIns="91425" bIns="91425" anchor="t" anchorCtr="0">
            <a:noAutofit/>
          </a:bodyPr>
          <a:lstStyle/>
          <a:p>
            <a:pPr lvl="0" algn="ctr">
              <a:buNone/>
            </a:pPr>
            <a:r>
              <a:rPr lang="en-US" sz="1200" dirty="0"/>
              <a:t>A community is a diverse group of people sharing their thoughts, ideas, work, and experiences, at a common place. </a:t>
            </a:r>
          </a:p>
        </p:txBody>
      </p:sp>
      <p:grpSp>
        <p:nvGrpSpPr>
          <p:cNvPr id="144" name="Shape 144"/>
          <p:cNvGrpSpPr/>
          <p:nvPr/>
        </p:nvGrpSpPr>
        <p:grpSpPr>
          <a:xfrm>
            <a:off x="4212252" y="836317"/>
            <a:ext cx="702681" cy="1114048"/>
            <a:chOff x="6718575" y="2318625"/>
            <a:chExt cx="256950" cy="407375"/>
          </a:xfrm>
        </p:grpSpPr>
        <p:sp>
          <p:nvSpPr>
            <p:cNvPr id="145" name="Shape 14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6" name="Shape 14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9" name="Shape 14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0" name="Shape 15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2" name="Shape 152"/>
            <p:cNvSpPr/>
            <p:nvPr/>
          </p:nvSpPr>
          <p:spPr>
            <a:xfrm>
              <a:off x="6795900" y="2628550"/>
              <a:ext cx="102300" cy="25"/>
            </a:xfrm>
            <a:custGeom>
              <a:avLst/>
              <a:gdLst/>
              <a:ahLst/>
              <a:cxnLst/>
              <a:rect l="0" t="0" r="0" b="0"/>
              <a:pathLst>
                <a:path w="4092" h="1" fill="none" extrusionOk="0">
                  <a:moveTo>
                    <a:pt x="0" y="1"/>
                  </a:moveTo>
                  <a:lnTo>
                    <a:pt x="4092"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Tree>
    <p:extLst>
      <p:ext uri="{BB962C8B-B14F-4D97-AF65-F5344CB8AC3E}">
        <p14:creationId xmlns:p14="http://schemas.microsoft.com/office/powerpoint/2010/main" val="24824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a:r>
              <a:rPr lang="en-US" sz="2400" dirty="0"/>
              <a:t>Software Builds </a:t>
            </a:r>
            <a:endParaRPr lang="en" dirty="0"/>
          </a:p>
        </p:txBody>
      </p:sp>
      <p:sp>
        <p:nvSpPr>
          <p:cNvPr id="184" name="Shape 184"/>
          <p:cNvSpPr/>
          <p:nvPr/>
        </p:nvSpPr>
        <p:spPr>
          <a:xfrm>
            <a:off x="3265050" y="1665625"/>
            <a:ext cx="2613899" cy="2613899"/>
          </a:xfrm>
          <a:prstGeom prst="donut">
            <a:avLst>
              <a:gd name="adj" fmla="val 8161"/>
            </a:avLst>
          </a:prstGeom>
          <a:solidFill>
            <a:srgbClr val="00B2FF">
              <a:alpha val="73330"/>
            </a:srgbClr>
          </a:solidFill>
          <a:ln>
            <a:noFill/>
          </a:ln>
        </p:spPr>
        <p:txBody>
          <a:bodyPr lIns="91425" tIns="91425" rIns="91425" bIns="91425" anchor="ctr" anchorCtr="0">
            <a:noAutofit/>
          </a:bodyPr>
          <a:lstStyle/>
          <a:p>
            <a:pPr lvl="0" algn="ctr"/>
            <a:r>
              <a:rPr lang="en-US" sz="1800" b="1" dirty="0">
                <a:solidFill>
                  <a:srgbClr val="00B2FF"/>
                </a:solidFill>
                <a:latin typeface="Muli"/>
                <a:ea typeface="Muli"/>
                <a:cs typeface="Muli"/>
                <a:sym typeface="Muli"/>
              </a:rPr>
              <a:t>Integration </a:t>
            </a:r>
          </a:p>
        </p:txBody>
      </p:sp>
      <p:sp>
        <p:nvSpPr>
          <p:cNvPr id="185" name="Shape 185"/>
          <p:cNvSpPr/>
          <p:nvPr/>
        </p:nvSpPr>
        <p:spPr>
          <a:xfrm>
            <a:off x="6018458" y="1665625"/>
            <a:ext cx="2613899" cy="2613899"/>
          </a:xfrm>
          <a:prstGeom prst="donut">
            <a:avLst>
              <a:gd name="adj" fmla="val 8161"/>
            </a:avLst>
          </a:prstGeom>
          <a:solidFill>
            <a:srgbClr val="00B2FF">
              <a:alpha val="53080"/>
            </a:srgbClr>
          </a:solidFill>
          <a:ln>
            <a:noFill/>
          </a:ln>
        </p:spPr>
        <p:txBody>
          <a:bodyPr lIns="91425" tIns="91425" rIns="91425" bIns="91425" anchor="ctr" anchorCtr="0">
            <a:noAutofit/>
          </a:bodyPr>
          <a:lstStyle/>
          <a:p>
            <a:pPr lvl="0" algn="ctr"/>
            <a:r>
              <a:rPr lang="en-US" sz="1800" b="1" dirty="0">
                <a:solidFill>
                  <a:srgbClr val="00B2FF"/>
                </a:solidFill>
                <a:latin typeface="Muli"/>
                <a:ea typeface="Muli"/>
                <a:cs typeface="Muli"/>
                <a:sym typeface="Muli"/>
              </a:rPr>
              <a:t>Release </a:t>
            </a:r>
          </a:p>
        </p:txBody>
      </p:sp>
      <p:sp>
        <p:nvSpPr>
          <p:cNvPr id="186" name="Shape 186"/>
          <p:cNvSpPr/>
          <p:nvPr/>
        </p:nvSpPr>
        <p:spPr>
          <a:xfrm>
            <a:off x="540349" y="1665625"/>
            <a:ext cx="2613899" cy="2613899"/>
          </a:xfrm>
          <a:prstGeom prst="donut">
            <a:avLst>
              <a:gd name="adj" fmla="val 8161"/>
            </a:avLst>
          </a:prstGeom>
          <a:solidFill>
            <a:srgbClr val="00B2FF">
              <a:alpha val="53080"/>
            </a:srgbClr>
          </a:solidFill>
          <a:ln>
            <a:noFill/>
          </a:ln>
        </p:spPr>
        <p:txBody>
          <a:bodyPr lIns="91425" tIns="91425" rIns="91425" bIns="91425" anchor="ctr" anchorCtr="0">
            <a:noAutofit/>
          </a:bodyPr>
          <a:lstStyle/>
          <a:p>
            <a:pPr lvl="0" algn="ctr" rtl="0">
              <a:spcBef>
                <a:spcPts val="0"/>
              </a:spcBef>
              <a:buNone/>
            </a:pPr>
            <a:r>
              <a:rPr lang="en-US" sz="1800" b="1" dirty="0" smtClean="0">
                <a:solidFill>
                  <a:srgbClr val="00B2FF"/>
                </a:solidFill>
                <a:latin typeface="Muli"/>
                <a:ea typeface="Muli"/>
                <a:cs typeface="Muli"/>
                <a:sym typeface="Muli"/>
              </a:rPr>
              <a:t>Private</a:t>
            </a:r>
            <a:endParaRPr lang="en" sz="1800" b="1" dirty="0">
              <a:solidFill>
                <a:srgbClr val="00B2FF"/>
              </a:solidFill>
              <a:latin typeface="Muli"/>
              <a:ea typeface="Muli"/>
              <a:cs typeface="Muli"/>
              <a:sym typeface="Muli"/>
            </a:endParaRPr>
          </a:p>
        </p:txBody>
      </p:sp>
    </p:spTree>
    <p:extLst>
      <p:ext uri="{BB962C8B-B14F-4D97-AF65-F5344CB8AC3E}">
        <p14:creationId xmlns:p14="http://schemas.microsoft.com/office/powerpoint/2010/main" val="28331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4" y="302375"/>
            <a:ext cx="6095029" cy="503099"/>
          </a:xfrm>
          <a:prstGeom prst="rect">
            <a:avLst/>
          </a:prstGeom>
        </p:spPr>
        <p:txBody>
          <a:bodyPr lIns="91425" tIns="91425" rIns="91425" bIns="91425" anchor="t" anchorCtr="0">
            <a:noAutofit/>
          </a:bodyPr>
          <a:lstStyle/>
          <a:p>
            <a:r>
              <a:rPr lang="en-US" sz="2400" dirty="0"/>
              <a:t>Private </a:t>
            </a:r>
            <a:r>
              <a:rPr lang="en-US" sz="2400" dirty="0" smtClean="0"/>
              <a:t>Build </a:t>
            </a:r>
            <a:endParaRPr lang="en-US" sz="2400" dirty="0"/>
          </a:p>
        </p:txBody>
      </p:sp>
      <p:sp>
        <p:nvSpPr>
          <p:cNvPr id="2" name="Text Placeholder 1"/>
          <p:cNvSpPr>
            <a:spLocks noGrp="1"/>
          </p:cNvSpPr>
          <p:nvPr>
            <p:ph type="body" idx="1"/>
          </p:nvPr>
        </p:nvSpPr>
        <p:spPr>
          <a:xfrm>
            <a:off x="2902950" y="805474"/>
            <a:ext cx="6094854" cy="3829101"/>
          </a:xfrm>
        </p:spPr>
        <p:txBody>
          <a:bodyPr/>
          <a:lstStyle/>
          <a:p>
            <a:r>
              <a:rPr lang="en-US" dirty="0" smtClean="0"/>
              <a:t>A </a:t>
            </a:r>
            <a:r>
              <a:rPr lang="en-US" dirty="0"/>
              <a:t>private build is a new version of a developer’s personal branch in a DVCS. </a:t>
            </a:r>
            <a:endParaRPr lang="en-US" dirty="0" smtClean="0"/>
          </a:p>
          <a:p>
            <a:r>
              <a:rPr lang="en-US" dirty="0" smtClean="0"/>
              <a:t>Naturally</a:t>
            </a:r>
            <a:r>
              <a:rPr lang="en-US" dirty="0"/>
              <a:t>, this type of build is only visible to its owner and he can access it locally even when working offline. </a:t>
            </a:r>
            <a:endParaRPr lang="en-US" dirty="0">
              <a:effectLst/>
            </a:endParaRPr>
          </a:p>
        </p:txBody>
      </p:sp>
    </p:spTree>
    <p:extLst>
      <p:ext uri="{BB962C8B-B14F-4D97-AF65-F5344CB8AC3E}">
        <p14:creationId xmlns:p14="http://schemas.microsoft.com/office/powerpoint/2010/main" val="170998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4" y="302375"/>
            <a:ext cx="6095029" cy="503099"/>
          </a:xfrm>
          <a:prstGeom prst="rect">
            <a:avLst/>
          </a:prstGeom>
        </p:spPr>
        <p:txBody>
          <a:bodyPr lIns="91425" tIns="91425" rIns="91425" bIns="91425" anchor="t" anchorCtr="0">
            <a:noAutofit/>
          </a:bodyPr>
          <a:lstStyle/>
          <a:p>
            <a:r>
              <a:rPr lang="en-US" sz="2400" dirty="0"/>
              <a:t>Integration </a:t>
            </a:r>
            <a:r>
              <a:rPr lang="en-US" sz="2400" dirty="0" smtClean="0"/>
              <a:t>Build </a:t>
            </a:r>
            <a:endParaRPr lang="en-US" sz="2400" dirty="0"/>
          </a:p>
        </p:txBody>
      </p:sp>
      <p:sp>
        <p:nvSpPr>
          <p:cNvPr id="2" name="Text Placeholder 1"/>
          <p:cNvSpPr>
            <a:spLocks noGrp="1"/>
          </p:cNvSpPr>
          <p:nvPr>
            <p:ph type="body" idx="1"/>
          </p:nvPr>
        </p:nvSpPr>
        <p:spPr>
          <a:xfrm>
            <a:off x="2902950" y="805474"/>
            <a:ext cx="6094854" cy="3829101"/>
          </a:xfrm>
        </p:spPr>
        <p:txBody>
          <a:bodyPr/>
          <a:lstStyle/>
          <a:p>
            <a:r>
              <a:rPr lang="en-US" dirty="0" smtClean="0"/>
              <a:t>An </a:t>
            </a:r>
            <a:r>
              <a:rPr lang="en-US" dirty="0"/>
              <a:t>integration build is created from the compilation and linking of the main project branch and is available to all within the community for use. </a:t>
            </a:r>
            <a:endParaRPr lang="en-US" dirty="0">
              <a:effectLst/>
            </a:endParaRPr>
          </a:p>
        </p:txBody>
      </p:sp>
    </p:spTree>
    <p:extLst>
      <p:ext uri="{BB962C8B-B14F-4D97-AF65-F5344CB8AC3E}">
        <p14:creationId xmlns:p14="http://schemas.microsoft.com/office/powerpoint/2010/main" val="147516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4" y="302375"/>
            <a:ext cx="6095029" cy="503099"/>
          </a:xfrm>
          <a:prstGeom prst="rect">
            <a:avLst/>
          </a:prstGeom>
        </p:spPr>
        <p:txBody>
          <a:bodyPr lIns="91425" tIns="91425" rIns="91425" bIns="91425" anchor="t" anchorCtr="0">
            <a:noAutofit/>
          </a:bodyPr>
          <a:lstStyle/>
          <a:p>
            <a:r>
              <a:rPr lang="en-US" sz="2400" dirty="0"/>
              <a:t>Release </a:t>
            </a:r>
            <a:r>
              <a:rPr lang="en-US" sz="2400" dirty="0" smtClean="0"/>
              <a:t>Build </a:t>
            </a:r>
            <a:endParaRPr lang="en-US" sz="2400" dirty="0"/>
          </a:p>
        </p:txBody>
      </p:sp>
      <p:sp>
        <p:nvSpPr>
          <p:cNvPr id="2" name="Text Placeholder 1"/>
          <p:cNvSpPr>
            <a:spLocks noGrp="1"/>
          </p:cNvSpPr>
          <p:nvPr>
            <p:ph type="body" idx="1"/>
          </p:nvPr>
        </p:nvSpPr>
        <p:spPr>
          <a:xfrm>
            <a:off x="2902950" y="805474"/>
            <a:ext cx="6094854" cy="3829101"/>
          </a:xfrm>
        </p:spPr>
        <p:txBody>
          <a:bodyPr/>
          <a:lstStyle/>
          <a:p>
            <a:r>
              <a:rPr lang="en-US" dirty="0" smtClean="0"/>
              <a:t>A </a:t>
            </a:r>
            <a:r>
              <a:rPr lang="en-US" dirty="0"/>
              <a:t>release build is the final version of the software to be shipped. </a:t>
            </a:r>
            <a:endParaRPr lang="en-US" dirty="0" smtClean="0"/>
          </a:p>
          <a:p>
            <a:r>
              <a:rPr lang="en-US" dirty="0" smtClean="0"/>
              <a:t>It </a:t>
            </a:r>
            <a:r>
              <a:rPr lang="en-US" dirty="0"/>
              <a:t>is basically a snapshot of a stable integration build which users use as a product. </a:t>
            </a:r>
            <a:endParaRPr lang="en-US" dirty="0">
              <a:effectLst/>
            </a:endParaRPr>
          </a:p>
        </p:txBody>
      </p:sp>
    </p:spTree>
    <p:extLst>
      <p:ext uri="{BB962C8B-B14F-4D97-AF65-F5344CB8AC3E}">
        <p14:creationId xmlns:p14="http://schemas.microsoft.com/office/powerpoint/2010/main" val="292422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subTitle" idx="1"/>
          </p:nvPr>
        </p:nvSpPr>
        <p:spPr>
          <a:xfrm>
            <a:off x="3009350" y="2475337"/>
            <a:ext cx="3086700" cy="2447838"/>
          </a:xfrm>
          <a:prstGeom prst="rect">
            <a:avLst/>
          </a:prstGeom>
        </p:spPr>
        <p:txBody>
          <a:bodyPr lIns="91425" tIns="91425" rIns="91425" bIns="91425" anchor="t" anchorCtr="0">
            <a:noAutofit/>
          </a:bodyPr>
          <a:lstStyle/>
          <a:p>
            <a:pPr lvl="0"/>
            <a:r>
              <a:rPr lang="en" dirty="0"/>
              <a:t>Software </a:t>
            </a:r>
            <a:r>
              <a:rPr lang="en" dirty="0" smtClean="0"/>
              <a:t>Testing</a:t>
            </a:r>
            <a:endParaRPr lang="en" dirty="0"/>
          </a:p>
        </p:txBody>
      </p:sp>
      <p:sp>
        <p:nvSpPr>
          <p:cNvPr id="125" name="Shape 125"/>
          <p:cNvSpPr txBox="1">
            <a:spLocks noGrp="1"/>
          </p:cNvSpPr>
          <p:nvPr>
            <p:ph type="title"/>
          </p:nvPr>
        </p:nvSpPr>
        <p:spPr>
          <a:xfrm>
            <a:off x="3048000" y="1255605"/>
            <a:ext cx="3048000" cy="1341706"/>
          </a:xfrm>
          <a:prstGeom prst="rect">
            <a:avLst/>
          </a:prstGeom>
        </p:spPr>
        <p:txBody>
          <a:bodyPr lIns="91425" tIns="91425" rIns="91425" bIns="91425" anchor="b" anchorCtr="0">
            <a:noAutofit/>
          </a:bodyPr>
          <a:lstStyle/>
          <a:p>
            <a:r>
              <a:rPr lang="en-US" dirty="0" smtClean="0"/>
              <a:t>Testers' Group </a:t>
            </a:r>
            <a:endParaRPr lang="en-US" dirty="0"/>
          </a:p>
        </p:txBody>
      </p:sp>
    </p:spTree>
    <p:extLst>
      <p:ext uri="{BB962C8B-B14F-4D97-AF65-F5344CB8AC3E}">
        <p14:creationId xmlns:p14="http://schemas.microsoft.com/office/powerpoint/2010/main" val="223068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925561"/>
            <a:ext cx="5718600" cy="3709014"/>
          </a:xfrm>
          <a:prstGeom prst="rect">
            <a:avLst/>
          </a:prstGeom>
        </p:spPr>
        <p:txBody>
          <a:bodyPr lIns="91425" tIns="91425" rIns="91425" bIns="91425" anchor="t" anchorCtr="0">
            <a:noAutofit/>
          </a:bodyPr>
          <a:lstStyle/>
          <a:p>
            <a:r>
              <a:rPr lang="en-US" dirty="0" smtClean="0"/>
              <a:t>the </a:t>
            </a:r>
            <a:r>
              <a:rPr lang="en-US" dirty="0"/>
              <a:t>process of executing a program with the intent of finding </a:t>
            </a:r>
            <a:r>
              <a:rPr lang="en-US" dirty="0" smtClean="0"/>
              <a:t>errors</a:t>
            </a:r>
          </a:p>
          <a:p>
            <a:r>
              <a:rPr lang="en-US" dirty="0"/>
              <a:t>T</a:t>
            </a:r>
            <a:r>
              <a:rPr lang="en-US" dirty="0" smtClean="0"/>
              <a:t>here </a:t>
            </a:r>
            <a:r>
              <a:rPr lang="en-US" dirty="0"/>
              <a:t>are two varieties of software </a:t>
            </a:r>
            <a:r>
              <a:rPr lang="en-US" dirty="0" smtClean="0"/>
              <a:t>testing: </a:t>
            </a:r>
            <a:r>
              <a:rPr lang="en-US" b="1" i="1" dirty="0"/>
              <a:t>black box </a:t>
            </a:r>
            <a:r>
              <a:rPr lang="en-US" dirty="0"/>
              <a:t>and </a:t>
            </a:r>
            <a:r>
              <a:rPr lang="en-US" b="1" i="1" dirty="0"/>
              <a:t>white box</a:t>
            </a:r>
            <a:r>
              <a:rPr lang="en-US" dirty="0"/>
              <a:t>. </a:t>
            </a:r>
          </a:p>
          <a:p>
            <a:endParaRPr lang="en-US" dirty="0">
              <a:effectLst/>
            </a:endParaRP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r>
              <a:rPr lang="en-US" sz="2800" dirty="0" smtClean="0"/>
              <a:t>Software Testing </a:t>
            </a:r>
            <a:endParaRPr lang="en-US" sz="2800" dirty="0"/>
          </a:p>
        </p:txBody>
      </p:sp>
    </p:spTree>
    <p:extLst>
      <p:ext uri="{BB962C8B-B14F-4D97-AF65-F5344CB8AC3E}">
        <p14:creationId xmlns:p14="http://schemas.microsoft.com/office/powerpoint/2010/main" val="385967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925561"/>
            <a:ext cx="5718600" cy="3709014"/>
          </a:xfrm>
          <a:prstGeom prst="rect">
            <a:avLst/>
          </a:prstGeom>
        </p:spPr>
        <p:txBody>
          <a:bodyPr lIns="91425" tIns="91425" rIns="91425" bIns="91425" anchor="t" anchorCtr="0">
            <a:noAutofit/>
          </a:bodyPr>
          <a:lstStyle/>
          <a:p>
            <a:r>
              <a:rPr lang="en-US" dirty="0"/>
              <a:t>In this type of testing, the actual output of the code is compared with the expected result. </a:t>
            </a:r>
            <a:endParaRPr lang="en-US" dirty="0" smtClean="0"/>
          </a:p>
          <a:p>
            <a:r>
              <a:rPr lang="en-US" dirty="0" smtClean="0"/>
              <a:t>Testers </a:t>
            </a:r>
            <a:r>
              <a:rPr lang="en-US" dirty="0"/>
              <a:t>are supposed to feed the system with a set of inputs, and note down the corresponding outputs. </a:t>
            </a:r>
            <a:endParaRPr lang="en-US" dirty="0" smtClean="0"/>
          </a:p>
          <a:p>
            <a:r>
              <a:rPr lang="en-US" dirty="0" smtClean="0"/>
              <a:t>In </a:t>
            </a:r>
            <a:r>
              <a:rPr lang="en-US" dirty="0"/>
              <a:t>case of any mismatch between the obtained and expected results they report it to the developer without analyzing the code. </a:t>
            </a: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r>
              <a:rPr lang="en-US" sz="2800" dirty="0" smtClean="0"/>
              <a:t>Black Box Testing </a:t>
            </a:r>
            <a:endParaRPr lang="en-US" sz="2800" dirty="0">
              <a:effectLst/>
            </a:endParaRPr>
          </a:p>
        </p:txBody>
      </p:sp>
    </p:spTree>
    <p:extLst>
      <p:ext uri="{BB962C8B-B14F-4D97-AF65-F5344CB8AC3E}">
        <p14:creationId xmlns:p14="http://schemas.microsoft.com/office/powerpoint/2010/main" val="305497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925561"/>
            <a:ext cx="5718600" cy="3709014"/>
          </a:xfrm>
          <a:prstGeom prst="rect">
            <a:avLst/>
          </a:prstGeom>
        </p:spPr>
        <p:txBody>
          <a:bodyPr lIns="91425" tIns="91425" rIns="91425" bIns="91425" anchor="t" anchorCtr="0">
            <a:noAutofit/>
          </a:bodyPr>
          <a:lstStyle/>
          <a:p>
            <a:r>
              <a:rPr lang="en-US" dirty="0" smtClean="0"/>
              <a:t>The testers </a:t>
            </a:r>
            <a:r>
              <a:rPr lang="en-US" dirty="0"/>
              <a:t>look into the source code of the product and carry out some investigation in the event of </a:t>
            </a:r>
            <a:r>
              <a:rPr lang="en-US" dirty="0" smtClean="0"/>
              <a:t>failures</a:t>
            </a:r>
            <a:r>
              <a:rPr lang="en-US" dirty="0"/>
              <a:t>. </a:t>
            </a:r>
            <a:endParaRPr lang="en-US" dirty="0" smtClean="0"/>
          </a:p>
          <a:p>
            <a:r>
              <a:rPr lang="en-US" dirty="0" smtClean="0"/>
              <a:t>This </a:t>
            </a:r>
            <a:r>
              <a:rPr lang="en-US" dirty="0"/>
              <a:t>requires a developer to put less effort and time for analyzing the error before fixing it. </a:t>
            </a:r>
          </a:p>
          <a:p>
            <a:endParaRPr lang="en-US" dirty="0">
              <a:effectLst/>
            </a:endParaRP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r>
              <a:rPr lang="en-US" sz="2800" dirty="0"/>
              <a:t>White </a:t>
            </a:r>
            <a:r>
              <a:rPr lang="en-US" sz="2800" dirty="0" smtClean="0"/>
              <a:t>Box Testing </a:t>
            </a:r>
            <a:endParaRPr lang="en-US" sz="2800" dirty="0">
              <a:effectLst/>
            </a:endParaRPr>
          </a:p>
        </p:txBody>
      </p:sp>
    </p:spTree>
    <p:extLst>
      <p:ext uri="{BB962C8B-B14F-4D97-AF65-F5344CB8AC3E}">
        <p14:creationId xmlns:p14="http://schemas.microsoft.com/office/powerpoint/2010/main" val="94217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1190099" y="187577"/>
            <a:ext cx="6763800" cy="503099"/>
          </a:xfrm>
          <a:prstGeom prst="rect">
            <a:avLst/>
          </a:prstGeom>
        </p:spPr>
        <p:txBody>
          <a:bodyPr lIns="91425" tIns="91425" rIns="91425" bIns="91425" anchor="t" anchorCtr="0">
            <a:noAutofit/>
          </a:bodyPr>
          <a:lstStyle/>
          <a:p>
            <a:pPr lvl="0" rtl="0">
              <a:spcBef>
                <a:spcPts val="0"/>
              </a:spcBef>
              <a:buNone/>
            </a:pPr>
            <a:r>
              <a:rPr lang="en-US" sz="2800" dirty="0" smtClean="0"/>
              <a:t>Levels of Testing</a:t>
            </a:r>
            <a:endParaRPr lang="en" sz="2800" dirty="0"/>
          </a:p>
        </p:txBody>
      </p:sp>
      <p:sp>
        <p:nvSpPr>
          <p:cNvPr id="319" name="Shape 319"/>
          <p:cNvSpPr txBox="1"/>
          <p:nvPr/>
        </p:nvSpPr>
        <p:spPr>
          <a:xfrm>
            <a:off x="3227880" y="994755"/>
            <a:ext cx="2081830" cy="432610"/>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rgbClr val="00B2FF"/>
                </a:solidFill>
                <a:latin typeface="Muli"/>
                <a:ea typeface="Muli"/>
                <a:cs typeface="Muli"/>
                <a:sym typeface="Muli"/>
              </a:rPr>
              <a:t>Unit Test</a:t>
            </a:r>
            <a:endParaRPr lang="en" sz="2400" b="1" dirty="0">
              <a:solidFill>
                <a:srgbClr val="00B2FF"/>
              </a:solidFill>
              <a:latin typeface="Muli"/>
              <a:ea typeface="Muli"/>
              <a:cs typeface="Muli"/>
              <a:sym typeface="Muli"/>
            </a:endParaRPr>
          </a:p>
        </p:txBody>
      </p:sp>
      <p:sp>
        <p:nvSpPr>
          <p:cNvPr id="320" name="Shape 320"/>
          <p:cNvSpPr txBox="1"/>
          <p:nvPr/>
        </p:nvSpPr>
        <p:spPr>
          <a:xfrm>
            <a:off x="3228650" y="1737681"/>
            <a:ext cx="2081830" cy="432610"/>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rgbClr val="00B2FF"/>
                </a:solidFill>
                <a:latin typeface="Muli"/>
                <a:ea typeface="Muli"/>
                <a:cs typeface="Muli"/>
                <a:sym typeface="Muli"/>
              </a:rPr>
              <a:t>Integration</a:t>
            </a:r>
            <a:endParaRPr lang="en" sz="2400" b="1" dirty="0">
              <a:solidFill>
                <a:srgbClr val="00B2FF"/>
              </a:solidFill>
              <a:latin typeface="Muli"/>
              <a:ea typeface="Muli"/>
              <a:cs typeface="Muli"/>
              <a:sym typeface="Muli"/>
            </a:endParaRPr>
          </a:p>
        </p:txBody>
      </p:sp>
      <p:sp>
        <p:nvSpPr>
          <p:cNvPr id="321" name="Shape 321"/>
          <p:cNvSpPr txBox="1"/>
          <p:nvPr/>
        </p:nvSpPr>
        <p:spPr>
          <a:xfrm>
            <a:off x="3227880" y="2566953"/>
            <a:ext cx="2081830" cy="432610"/>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rgbClr val="00B2FF"/>
                </a:solidFill>
                <a:latin typeface="Muli"/>
                <a:ea typeface="Muli"/>
                <a:cs typeface="Muli"/>
                <a:sym typeface="Muli"/>
              </a:rPr>
              <a:t>System</a:t>
            </a:r>
            <a:endParaRPr lang="en" sz="2400" b="1" dirty="0">
              <a:solidFill>
                <a:srgbClr val="00B2FF"/>
              </a:solidFill>
              <a:latin typeface="Muli"/>
              <a:ea typeface="Muli"/>
              <a:cs typeface="Muli"/>
              <a:sym typeface="Muli"/>
            </a:endParaRPr>
          </a:p>
        </p:txBody>
      </p:sp>
      <p:cxnSp>
        <p:nvCxnSpPr>
          <p:cNvPr id="322" name="Shape 322"/>
          <p:cNvCxnSpPr>
            <a:stCxn id="319" idx="2"/>
            <a:endCxn id="320" idx="0"/>
          </p:cNvCxnSpPr>
          <p:nvPr/>
        </p:nvCxnSpPr>
        <p:spPr>
          <a:xfrm>
            <a:off x="4268795" y="1427365"/>
            <a:ext cx="770" cy="310316"/>
          </a:xfrm>
          <a:prstGeom prst="straightConnector1">
            <a:avLst/>
          </a:prstGeom>
          <a:noFill/>
          <a:ln w="19050" cap="flat" cmpd="sng">
            <a:solidFill>
              <a:srgbClr val="FFFFFF"/>
            </a:solidFill>
            <a:prstDash val="solid"/>
            <a:round/>
            <a:headEnd type="oval" w="lg" len="lg"/>
            <a:tailEnd type="oval" w="lg" len="lg"/>
          </a:ln>
        </p:spPr>
      </p:cxnSp>
      <p:cxnSp>
        <p:nvCxnSpPr>
          <p:cNvPr id="323" name="Shape 323"/>
          <p:cNvCxnSpPr>
            <a:stCxn id="320" idx="2"/>
            <a:endCxn id="321" idx="0"/>
          </p:cNvCxnSpPr>
          <p:nvPr/>
        </p:nvCxnSpPr>
        <p:spPr>
          <a:xfrm flipH="1">
            <a:off x="4268795" y="2170291"/>
            <a:ext cx="770" cy="396662"/>
          </a:xfrm>
          <a:prstGeom prst="straightConnector1">
            <a:avLst/>
          </a:prstGeom>
          <a:noFill/>
          <a:ln w="19050" cap="flat" cmpd="sng">
            <a:solidFill>
              <a:srgbClr val="FFFFFF"/>
            </a:solidFill>
            <a:prstDash val="solid"/>
            <a:round/>
            <a:headEnd type="oval" w="lg" len="lg"/>
            <a:tailEnd type="oval" w="lg" len="lg"/>
          </a:ln>
        </p:spPr>
      </p:cxnSp>
      <p:sp>
        <p:nvSpPr>
          <p:cNvPr id="13" name="Shape 321"/>
          <p:cNvSpPr txBox="1"/>
          <p:nvPr/>
        </p:nvSpPr>
        <p:spPr>
          <a:xfrm>
            <a:off x="3228650" y="3392164"/>
            <a:ext cx="2081830" cy="432610"/>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rgbClr val="00B2FF"/>
                </a:solidFill>
                <a:latin typeface="Muli"/>
                <a:ea typeface="Muli"/>
                <a:cs typeface="Muli"/>
                <a:sym typeface="Muli"/>
              </a:rPr>
              <a:t>Alpha</a:t>
            </a:r>
            <a:endParaRPr lang="en" sz="2400" b="1" dirty="0">
              <a:solidFill>
                <a:srgbClr val="00B2FF"/>
              </a:solidFill>
              <a:latin typeface="Muli"/>
              <a:ea typeface="Muli"/>
              <a:cs typeface="Muli"/>
              <a:sym typeface="Muli"/>
            </a:endParaRPr>
          </a:p>
        </p:txBody>
      </p:sp>
      <p:cxnSp>
        <p:nvCxnSpPr>
          <p:cNvPr id="19" name="Shape 323"/>
          <p:cNvCxnSpPr/>
          <p:nvPr/>
        </p:nvCxnSpPr>
        <p:spPr>
          <a:xfrm>
            <a:off x="4657302" y="3383950"/>
            <a:ext cx="0" cy="0"/>
          </a:xfrm>
          <a:prstGeom prst="straightConnector1">
            <a:avLst/>
          </a:prstGeom>
          <a:noFill/>
          <a:ln w="19050" cap="flat" cmpd="sng">
            <a:solidFill>
              <a:srgbClr val="FFFFFF"/>
            </a:solidFill>
            <a:prstDash val="solid"/>
            <a:round/>
            <a:headEnd type="oval" w="lg" len="lg"/>
            <a:tailEnd type="oval" w="lg" len="lg"/>
          </a:ln>
        </p:spPr>
      </p:cxnSp>
      <p:sp>
        <p:nvSpPr>
          <p:cNvPr id="25" name="Shape 321"/>
          <p:cNvSpPr txBox="1"/>
          <p:nvPr/>
        </p:nvSpPr>
        <p:spPr>
          <a:xfrm>
            <a:off x="3227880" y="4233360"/>
            <a:ext cx="2081830" cy="432610"/>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rgbClr val="00B2FF"/>
                </a:solidFill>
                <a:latin typeface="Muli"/>
                <a:ea typeface="Muli"/>
                <a:cs typeface="Muli"/>
                <a:sym typeface="Muli"/>
              </a:rPr>
              <a:t>Beta</a:t>
            </a:r>
            <a:endParaRPr lang="en" sz="2400" b="1" dirty="0">
              <a:solidFill>
                <a:srgbClr val="00B2FF"/>
              </a:solidFill>
              <a:latin typeface="Muli"/>
              <a:ea typeface="Muli"/>
              <a:cs typeface="Muli"/>
              <a:sym typeface="Muli"/>
            </a:endParaRPr>
          </a:p>
        </p:txBody>
      </p:sp>
      <p:cxnSp>
        <p:nvCxnSpPr>
          <p:cNvPr id="27" name="Shape 323"/>
          <p:cNvCxnSpPr/>
          <p:nvPr/>
        </p:nvCxnSpPr>
        <p:spPr>
          <a:xfrm>
            <a:off x="4657302" y="4302436"/>
            <a:ext cx="0" cy="0"/>
          </a:xfrm>
          <a:prstGeom prst="straightConnector1">
            <a:avLst/>
          </a:prstGeom>
          <a:noFill/>
          <a:ln w="19050" cap="flat" cmpd="sng">
            <a:solidFill>
              <a:srgbClr val="FFFFFF"/>
            </a:solidFill>
            <a:prstDash val="solid"/>
            <a:round/>
            <a:headEnd type="oval" w="lg" len="lg"/>
            <a:tailEnd type="oval" w="lg" len="lg"/>
          </a:ln>
        </p:spPr>
      </p:cxnSp>
      <p:cxnSp>
        <p:nvCxnSpPr>
          <p:cNvPr id="47" name="Shape 323"/>
          <p:cNvCxnSpPr/>
          <p:nvPr/>
        </p:nvCxnSpPr>
        <p:spPr>
          <a:xfrm flipH="1">
            <a:off x="4269565" y="2987288"/>
            <a:ext cx="770" cy="396662"/>
          </a:xfrm>
          <a:prstGeom prst="straightConnector1">
            <a:avLst/>
          </a:prstGeom>
          <a:noFill/>
          <a:ln w="19050" cap="flat" cmpd="sng">
            <a:solidFill>
              <a:srgbClr val="FFFFFF"/>
            </a:solidFill>
            <a:prstDash val="solid"/>
            <a:round/>
            <a:headEnd type="oval" w="lg" len="lg"/>
            <a:tailEnd type="oval" w="lg" len="lg"/>
          </a:ln>
        </p:spPr>
      </p:cxnSp>
      <p:cxnSp>
        <p:nvCxnSpPr>
          <p:cNvPr id="48" name="Shape 323"/>
          <p:cNvCxnSpPr/>
          <p:nvPr/>
        </p:nvCxnSpPr>
        <p:spPr>
          <a:xfrm flipH="1">
            <a:off x="4270335" y="3824774"/>
            <a:ext cx="770" cy="396662"/>
          </a:xfrm>
          <a:prstGeom prst="straightConnector1">
            <a:avLst/>
          </a:prstGeom>
          <a:noFill/>
          <a:ln w="19050" cap="flat" cmpd="sng">
            <a:solidFill>
              <a:srgbClr val="FFFFFF"/>
            </a:solidFill>
            <a:prstDash val="solid"/>
            <a:round/>
            <a:headEnd type="oval" w="lg" len="lg"/>
            <a:tailEnd type="oval" w="lg" len="lg"/>
          </a:ln>
        </p:spPr>
      </p:cxnSp>
    </p:spTree>
    <p:extLst>
      <p:ext uri="{BB962C8B-B14F-4D97-AF65-F5344CB8AC3E}">
        <p14:creationId xmlns:p14="http://schemas.microsoft.com/office/powerpoint/2010/main" val="2959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925561"/>
            <a:ext cx="5718600" cy="3709014"/>
          </a:xfrm>
          <a:prstGeom prst="rect">
            <a:avLst/>
          </a:prstGeom>
        </p:spPr>
        <p:txBody>
          <a:bodyPr lIns="91425" tIns="91425" rIns="91425" bIns="91425" anchor="t" anchorCtr="0">
            <a:noAutofit/>
          </a:bodyPr>
          <a:lstStyle/>
          <a:p>
            <a:r>
              <a:rPr lang="en-US" b="1" dirty="0"/>
              <a:t>Unit testing: </a:t>
            </a:r>
            <a:r>
              <a:rPr lang="en-US" dirty="0"/>
              <a:t>This level is used to test individually each of the units that make up a software </a:t>
            </a:r>
          </a:p>
          <a:p>
            <a:r>
              <a:rPr lang="en-US" b="1" dirty="0" smtClean="0"/>
              <a:t>Integration </a:t>
            </a:r>
            <a:r>
              <a:rPr lang="en-US" b="1" dirty="0"/>
              <a:t>testing: </a:t>
            </a:r>
            <a:r>
              <a:rPr lang="en-US" dirty="0"/>
              <a:t>In this level, all the stable modules are integrated with each other to form the entire system, and tested as a whole. </a:t>
            </a:r>
          </a:p>
          <a:p>
            <a:r>
              <a:rPr lang="en-US" b="1" dirty="0" smtClean="0"/>
              <a:t>System </a:t>
            </a:r>
            <a:r>
              <a:rPr lang="en-US" b="1" dirty="0"/>
              <a:t>testing: </a:t>
            </a:r>
            <a:r>
              <a:rPr lang="en-US" dirty="0"/>
              <a:t>This testing ensures the software is operational and satisfying all its requirements. </a:t>
            </a: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r>
              <a:rPr lang="en-US" sz="2800" dirty="0" smtClean="0"/>
              <a:t>Levels of Testing</a:t>
            </a:r>
            <a:endParaRPr lang="en-US" sz="2800" dirty="0">
              <a:effectLst/>
            </a:endParaRPr>
          </a:p>
        </p:txBody>
      </p:sp>
    </p:spTree>
    <p:extLst>
      <p:ext uri="{BB962C8B-B14F-4D97-AF65-F5344CB8AC3E}">
        <p14:creationId xmlns:p14="http://schemas.microsoft.com/office/powerpoint/2010/main" val="423213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Community Driven Development </a:t>
            </a:r>
          </a:p>
        </p:txBody>
      </p:sp>
      <p:sp>
        <p:nvSpPr>
          <p:cNvPr id="2" name="Text Placeholder 1"/>
          <p:cNvSpPr>
            <a:spLocks noGrp="1"/>
          </p:cNvSpPr>
          <p:nvPr>
            <p:ph type="body" idx="1"/>
          </p:nvPr>
        </p:nvSpPr>
        <p:spPr>
          <a:xfrm>
            <a:off x="2902950" y="1069059"/>
            <a:ext cx="5718600" cy="3565516"/>
          </a:xfrm>
        </p:spPr>
        <p:txBody>
          <a:bodyPr/>
          <a:lstStyle/>
          <a:p>
            <a:r>
              <a:rPr lang="en-US" dirty="0" smtClean="0"/>
              <a:t>In </a:t>
            </a:r>
            <a:r>
              <a:rPr lang="en-US" dirty="0"/>
              <a:t>the software industry, </a:t>
            </a:r>
            <a:r>
              <a:rPr lang="en-US" b="1" i="1" dirty="0"/>
              <a:t>community driven development </a:t>
            </a:r>
            <a:r>
              <a:rPr lang="en-US" dirty="0"/>
              <a:t>broadly means an initiative under which a group of technologists work together with a common vision of producing open source software. </a:t>
            </a:r>
          </a:p>
        </p:txBody>
      </p:sp>
    </p:spTree>
    <p:extLst>
      <p:ext uri="{BB962C8B-B14F-4D97-AF65-F5344CB8AC3E}">
        <p14:creationId xmlns:p14="http://schemas.microsoft.com/office/powerpoint/2010/main" val="2579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925561"/>
            <a:ext cx="5718600" cy="3709014"/>
          </a:xfrm>
          <a:prstGeom prst="rect">
            <a:avLst/>
          </a:prstGeom>
        </p:spPr>
        <p:txBody>
          <a:bodyPr lIns="91425" tIns="91425" rIns="91425" bIns="91425" anchor="t" anchorCtr="0">
            <a:noAutofit/>
          </a:bodyPr>
          <a:lstStyle/>
          <a:p>
            <a:r>
              <a:rPr lang="en-US" b="1" dirty="0"/>
              <a:t>Alpha testing: </a:t>
            </a:r>
            <a:r>
              <a:rPr lang="en-US" dirty="0" smtClean="0"/>
              <a:t>the </a:t>
            </a:r>
            <a:r>
              <a:rPr lang="en-US" dirty="0"/>
              <a:t>software is given to the users internal to the community, to judge its performance against practical deployment. </a:t>
            </a:r>
          </a:p>
          <a:p>
            <a:r>
              <a:rPr lang="en-US" b="1" dirty="0" smtClean="0"/>
              <a:t>Beta </a:t>
            </a:r>
            <a:r>
              <a:rPr lang="en-US" b="1" dirty="0"/>
              <a:t>testing: </a:t>
            </a:r>
            <a:r>
              <a:rPr lang="en-US" dirty="0"/>
              <a:t>After fixing the errors discovered during alpha testing, the community releases the software to the external users as a beta version, with a disclaimer that it may fail in unplanned use cases. </a:t>
            </a: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r>
              <a:rPr lang="en-US" sz="2800" dirty="0" smtClean="0"/>
              <a:t>Levels of Testing</a:t>
            </a:r>
            <a:endParaRPr lang="en-US" sz="2800" dirty="0">
              <a:effectLst/>
            </a:endParaRPr>
          </a:p>
        </p:txBody>
      </p:sp>
    </p:spTree>
    <p:extLst>
      <p:ext uri="{BB962C8B-B14F-4D97-AF65-F5344CB8AC3E}">
        <p14:creationId xmlns:p14="http://schemas.microsoft.com/office/powerpoint/2010/main" val="259776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925561"/>
            <a:ext cx="5718600" cy="3709014"/>
          </a:xfrm>
          <a:prstGeom prst="rect">
            <a:avLst/>
          </a:prstGeom>
        </p:spPr>
        <p:txBody>
          <a:bodyPr lIns="91425" tIns="91425" rIns="91425" bIns="91425" anchor="t" anchorCtr="0">
            <a:noAutofit/>
          </a:bodyPr>
          <a:lstStyle/>
          <a:p>
            <a:r>
              <a:rPr lang="en-US" dirty="0"/>
              <a:t>When a bug is encountered, the user will normally poke through the code to make things work again, or he can customize it to his own needs. </a:t>
            </a:r>
            <a:endParaRPr lang="en-US" dirty="0" smtClean="0"/>
          </a:p>
          <a:p>
            <a:r>
              <a:rPr lang="en-US" dirty="0" smtClean="0"/>
              <a:t>This </a:t>
            </a:r>
            <a:r>
              <a:rPr lang="en-US" dirty="0"/>
              <a:t>is the way in which many people become members of OSS communities. </a:t>
            </a:r>
            <a:endParaRPr lang="en-US" dirty="0" smtClean="0"/>
          </a:p>
          <a:p>
            <a:r>
              <a:rPr lang="en-US" dirty="0"/>
              <a:t>When the software becomes so useful and with enough followers, some users take the software to the next level by enhancing it, and formally releasing it to the community. </a:t>
            </a:r>
          </a:p>
          <a:p>
            <a:endParaRPr lang="en-US" dirty="0">
              <a:effectLst/>
            </a:endParaRP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r>
              <a:rPr lang="en-US" sz="2800" dirty="0" smtClean="0"/>
              <a:t>Software Testing </a:t>
            </a:r>
            <a:endParaRPr lang="en-US" sz="2800" dirty="0"/>
          </a:p>
        </p:txBody>
      </p:sp>
    </p:spTree>
    <p:extLst>
      <p:ext uri="{BB962C8B-B14F-4D97-AF65-F5344CB8AC3E}">
        <p14:creationId xmlns:p14="http://schemas.microsoft.com/office/powerpoint/2010/main" val="144161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925561"/>
            <a:ext cx="5718600" cy="3709014"/>
          </a:xfrm>
          <a:prstGeom prst="rect">
            <a:avLst/>
          </a:prstGeom>
        </p:spPr>
        <p:txBody>
          <a:bodyPr lIns="91425" tIns="91425" rIns="91425" bIns="91425" anchor="t" anchorCtr="0">
            <a:noAutofit/>
          </a:bodyPr>
          <a:lstStyle/>
          <a:p>
            <a:r>
              <a:rPr lang="en-US" dirty="0"/>
              <a:t>OSS development often spends less time and budget to test their product. </a:t>
            </a:r>
            <a:endParaRPr lang="en-US" dirty="0" smtClean="0"/>
          </a:p>
          <a:p>
            <a:r>
              <a:rPr lang="en-US" dirty="0" smtClean="0"/>
              <a:t>Rather</a:t>
            </a:r>
            <a:r>
              <a:rPr lang="en-US" dirty="0"/>
              <a:t>, they leverage the community to test and fix the code themselves; and to provide feedback for new functionality. </a:t>
            </a:r>
            <a:endParaRPr lang="en-US" dirty="0" smtClean="0"/>
          </a:p>
          <a:p>
            <a:r>
              <a:rPr lang="en-US" dirty="0" smtClean="0"/>
              <a:t>In </a:t>
            </a:r>
            <a:r>
              <a:rPr lang="en-US" dirty="0"/>
              <a:t>addition, this unique approach makes open source </a:t>
            </a:r>
            <a:r>
              <a:rPr lang="en-US" b="1" dirty="0"/>
              <a:t>software very robust</a:t>
            </a:r>
            <a:r>
              <a:rPr lang="en-US" dirty="0"/>
              <a:t>. </a:t>
            </a:r>
            <a:endParaRPr lang="en-US" dirty="0">
              <a:effectLst/>
            </a:endParaRP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r>
              <a:rPr lang="en-US" sz="2800" dirty="0" smtClean="0"/>
              <a:t>Software Testing </a:t>
            </a:r>
            <a:endParaRPr lang="en-US" sz="2800" dirty="0"/>
          </a:p>
        </p:txBody>
      </p:sp>
    </p:spTree>
    <p:extLst>
      <p:ext uri="{BB962C8B-B14F-4D97-AF65-F5344CB8AC3E}">
        <p14:creationId xmlns:p14="http://schemas.microsoft.com/office/powerpoint/2010/main" val="212405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subTitle" idx="1"/>
          </p:nvPr>
        </p:nvSpPr>
        <p:spPr>
          <a:xfrm>
            <a:off x="3009350" y="2475337"/>
            <a:ext cx="3086700" cy="2447838"/>
          </a:xfrm>
          <a:prstGeom prst="rect">
            <a:avLst/>
          </a:prstGeom>
        </p:spPr>
        <p:txBody>
          <a:bodyPr lIns="91425" tIns="91425" rIns="91425" bIns="91425" anchor="t" anchorCtr="0">
            <a:noAutofit/>
          </a:bodyPr>
          <a:lstStyle/>
          <a:p>
            <a:pPr lvl="0"/>
            <a:r>
              <a:rPr lang="en" dirty="0"/>
              <a:t>Packaging </a:t>
            </a:r>
          </a:p>
        </p:txBody>
      </p:sp>
      <p:sp>
        <p:nvSpPr>
          <p:cNvPr id="125" name="Shape 125"/>
          <p:cNvSpPr txBox="1">
            <a:spLocks noGrp="1"/>
          </p:cNvSpPr>
          <p:nvPr>
            <p:ph type="title"/>
          </p:nvPr>
        </p:nvSpPr>
        <p:spPr>
          <a:xfrm>
            <a:off x="3048000" y="1255605"/>
            <a:ext cx="3048000" cy="1341706"/>
          </a:xfrm>
          <a:prstGeom prst="rect">
            <a:avLst/>
          </a:prstGeom>
        </p:spPr>
        <p:txBody>
          <a:bodyPr lIns="91425" tIns="91425" rIns="91425" bIns="91425" anchor="b" anchorCtr="0">
            <a:noAutofit/>
          </a:bodyPr>
          <a:lstStyle/>
          <a:p>
            <a:r>
              <a:rPr lang="en-US" dirty="0"/>
              <a:t>Release </a:t>
            </a:r>
            <a:r>
              <a:rPr lang="en-US" dirty="0" smtClean="0"/>
              <a:t>Management Group </a:t>
            </a:r>
            <a:endParaRPr lang="en-US" dirty="0">
              <a:effectLst/>
            </a:endParaRPr>
          </a:p>
        </p:txBody>
      </p:sp>
    </p:spTree>
    <p:extLst>
      <p:ext uri="{BB962C8B-B14F-4D97-AF65-F5344CB8AC3E}">
        <p14:creationId xmlns:p14="http://schemas.microsoft.com/office/powerpoint/2010/main" val="47111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Release Management Group </a:t>
            </a:r>
          </a:p>
        </p:txBody>
      </p:sp>
      <p:sp>
        <p:nvSpPr>
          <p:cNvPr id="3" name="Text Placeholder 2"/>
          <p:cNvSpPr>
            <a:spLocks noGrp="1"/>
          </p:cNvSpPr>
          <p:nvPr>
            <p:ph type="body" idx="1"/>
          </p:nvPr>
        </p:nvSpPr>
        <p:spPr>
          <a:xfrm>
            <a:off x="2902950" y="982960"/>
            <a:ext cx="5718600" cy="3651615"/>
          </a:xfrm>
        </p:spPr>
        <p:txBody>
          <a:bodyPr/>
          <a:lstStyle/>
          <a:p>
            <a:r>
              <a:rPr lang="en-US" dirty="0" smtClean="0"/>
              <a:t>In </a:t>
            </a:r>
            <a:r>
              <a:rPr lang="en-US" dirty="0"/>
              <a:t>an open source software, the core item of a package is the source code. </a:t>
            </a:r>
            <a:endParaRPr lang="en-US" dirty="0" smtClean="0"/>
          </a:p>
          <a:p>
            <a:r>
              <a:rPr lang="en-US" dirty="0" smtClean="0"/>
              <a:t>A </a:t>
            </a:r>
            <a:r>
              <a:rPr lang="en-US" dirty="0"/>
              <a:t>standard package includes accessories like an installation guide, a user manual, and other information. </a:t>
            </a:r>
          </a:p>
          <a:p>
            <a:r>
              <a:rPr lang="en-US" dirty="0"/>
              <a:t>Packages of software written in high level languages like C or C++ that require compilation of the source code, optionally may contain a pre-compiled executable version of the product. </a:t>
            </a:r>
          </a:p>
          <a:p>
            <a:endParaRPr lang="en-US" dirty="0"/>
          </a:p>
        </p:txBody>
      </p:sp>
    </p:spTree>
    <p:extLst>
      <p:ext uri="{BB962C8B-B14F-4D97-AF65-F5344CB8AC3E}">
        <p14:creationId xmlns:p14="http://schemas.microsoft.com/office/powerpoint/2010/main" val="388456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subTitle" idx="1"/>
          </p:nvPr>
        </p:nvSpPr>
        <p:spPr>
          <a:xfrm>
            <a:off x="3009350" y="2475337"/>
            <a:ext cx="3086700" cy="2447838"/>
          </a:xfrm>
          <a:prstGeom prst="rect">
            <a:avLst/>
          </a:prstGeom>
        </p:spPr>
        <p:txBody>
          <a:bodyPr lIns="91425" tIns="91425" rIns="91425" bIns="91425" anchor="t" anchorCtr="0">
            <a:noAutofit/>
          </a:bodyPr>
          <a:lstStyle/>
          <a:p>
            <a:pPr lvl="0"/>
            <a:r>
              <a:rPr lang="en" dirty="0" smtClean="0"/>
              <a:t>Releasing</a:t>
            </a:r>
            <a:endParaRPr lang="en" dirty="0"/>
          </a:p>
        </p:txBody>
      </p:sp>
      <p:sp>
        <p:nvSpPr>
          <p:cNvPr id="125" name="Shape 125"/>
          <p:cNvSpPr txBox="1">
            <a:spLocks noGrp="1"/>
          </p:cNvSpPr>
          <p:nvPr>
            <p:ph type="title"/>
          </p:nvPr>
        </p:nvSpPr>
        <p:spPr>
          <a:xfrm>
            <a:off x="3048000" y="1255605"/>
            <a:ext cx="3048000" cy="1341706"/>
          </a:xfrm>
          <a:prstGeom prst="rect">
            <a:avLst/>
          </a:prstGeom>
        </p:spPr>
        <p:txBody>
          <a:bodyPr lIns="91425" tIns="91425" rIns="91425" bIns="91425" anchor="b" anchorCtr="0">
            <a:noAutofit/>
          </a:bodyPr>
          <a:lstStyle/>
          <a:p>
            <a:r>
              <a:rPr lang="en-US" dirty="0"/>
              <a:t>Release </a:t>
            </a:r>
            <a:r>
              <a:rPr lang="en-US" dirty="0" smtClean="0"/>
              <a:t>Management Group </a:t>
            </a:r>
            <a:endParaRPr lang="en-US" dirty="0">
              <a:effectLst/>
            </a:endParaRPr>
          </a:p>
        </p:txBody>
      </p:sp>
    </p:spTree>
    <p:extLst>
      <p:ext uri="{BB962C8B-B14F-4D97-AF65-F5344CB8AC3E}">
        <p14:creationId xmlns:p14="http://schemas.microsoft.com/office/powerpoint/2010/main" val="291689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Release Management Group </a:t>
            </a:r>
          </a:p>
        </p:txBody>
      </p:sp>
      <p:sp>
        <p:nvSpPr>
          <p:cNvPr id="3" name="Text Placeholder 2"/>
          <p:cNvSpPr>
            <a:spLocks noGrp="1"/>
          </p:cNvSpPr>
          <p:nvPr>
            <p:ph type="body" idx="1"/>
          </p:nvPr>
        </p:nvSpPr>
        <p:spPr>
          <a:xfrm>
            <a:off x="2902950" y="982960"/>
            <a:ext cx="5718600" cy="3651615"/>
          </a:xfrm>
        </p:spPr>
        <p:txBody>
          <a:bodyPr/>
          <a:lstStyle/>
          <a:p>
            <a:r>
              <a:rPr lang="en-US" dirty="0"/>
              <a:t>Releasing software means making a completely new or upgraded version of a software available to the users. </a:t>
            </a:r>
            <a:endParaRPr lang="en-US" dirty="0" smtClean="0"/>
          </a:p>
          <a:p>
            <a:r>
              <a:rPr lang="en-US" dirty="0" smtClean="0"/>
              <a:t>A </a:t>
            </a:r>
            <a:r>
              <a:rPr lang="en-US" dirty="0"/>
              <a:t>new release introduces a product into the market and an upgraded version provides fixes for errors found in a previous released version and optionally adds new features. </a:t>
            </a:r>
          </a:p>
        </p:txBody>
      </p:sp>
    </p:spTree>
    <p:extLst>
      <p:ext uri="{BB962C8B-B14F-4D97-AF65-F5344CB8AC3E}">
        <p14:creationId xmlns:p14="http://schemas.microsoft.com/office/powerpoint/2010/main" val="71800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Release Management Group </a:t>
            </a:r>
            <a:endParaRPr lang="en-US" sz="2800" dirty="0"/>
          </a:p>
        </p:txBody>
      </p:sp>
      <p:sp>
        <p:nvSpPr>
          <p:cNvPr id="3" name="Text Placeholder 2"/>
          <p:cNvSpPr>
            <a:spLocks noGrp="1"/>
          </p:cNvSpPr>
          <p:nvPr>
            <p:ph type="body" idx="1"/>
          </p:nvPr>
        </p:nvSpPr>
        <p:spPr>
          <a:xfrm>
            <a:off x="2902950" y="982960"/>
            <a:ext cx="5718600" cy="3651615"/>
          </a:xfrm>
        </p:spPr>
        <p:txBody>
          <a:bodyPr/>
          <a:lstStyle/>
          <a:p>
            <a:r>
              <a:rPr lang="en-US" dirty="0" smtClean="0"/>
              <a:t>The file extensions: </a:t>
            </a:r>
            <a:r>
              <a:rPr lang="en-US" b="1" i="1" dirty="0" smtClean="0"/>
              <a:t>.tar</a:t>
            </a:r>
            <a:r>
              <a:rPr lang="en-US" i="1" dirty="0"/>
              <a:t>, </a:t>
            </a:r>
            <a:r>
              <a:rPr lang="en-US" b="1" i="1" dirty="0"/>
              <a:t>.</a:t>
            </a:r>
            <a:r>
              <a:rPr lang="en-US" b="1" i="1" dirty="0" err="1"/>
              <a:t>gz</a:t>
            </a:r>
            <a:r>
              <a:rPr lang="en-US" b="1" i="1" dirty="0"/>
              <a:t>, .zip </a:t>
            </a:r>
            <a:endParaRPr lang="en-US" b="1" i="1" dirty="0" smtClean="0"/>
          </a:p>
          <a:p>
            <a:endParaRPr lang="en-US" b="1" i="1" dirty="0"/>
          </a:p>
          <a:p>
            <a:pPr>
              <a:buNone/>
            </a:pPr>
            <a:r>
              <a:rPr lang="en-US" dirty="0" err="1">
                <a:latin typeface="Courier"/>
                <a:cs typeface="Courier"/>
              </a:rPr>
              <a:t>Abcdefg</a:t>
            </a:r>
            <a:r>
              <a:rPr lang="en-US" dirty="0">
                <a:latin typeface="Courier"/>
                <a:cs typeface="Courier"/>
              </a:rPr>
              <a:t> </a:t>
            </a:r>
            <a:r>
              <a:rPr lang="en-US" dirty="0" err="1">
                <a:latin typeface="Courier"/>
                <a:cs typeface="Courier"/>
              </a:rPr>
              <a:t>x.y.z</a:t>
            </a:r>
            <a:r>
              <a:rPr lang="en-US" dirty="0">
                <a:latin typeface="Courier"/>
                <a:cs typeface="Courier"/>
              </a:rPr>
              <a:t> &lt; Alpha | Beta </a:t>
            </a:r>
            <a:r>
              <a:rPr lang="en-US" dirty="0" smtClean="0">
                <a:latin typeface="Courier"/>
                <a:cs typeface="Courier"/>
              </a:rPr>
              <a:t>&gt;</a:t>
            </a:r>
          </a:p>
          <a:p>
            <a:pPr>
              <a:buNone/>
            </a:pPr>
            <a:r>
              <a:rPr lang="en-US" dirty="0" smtClean="0">
                <a:latin typeface="Courier"/>
                <a:cs typeface="Courier"/>
              </a:rPr>
              <a:t> </a:t>
            </a:r>
            <a:endParaRPr lang="en-US" dirty="0">
              <a:latin typeface="Courier"/>
              <a:cs typeface="Courier"/>
            </a:endParaRPr>
          </a:p>
          <a:p>
            <a:r>
              <a:rPr lang="en-US" dirty="0" err="1" smtClean="0"/>
              <a:t>Abcdefg</a:t>
            </a:r>
            <a:r>
              <a:rPr lang="en-US" dirty="0" smtClean="0"/>
              <a:t> </a:t>
            </a:r>
            <a:r>
              <a:rPr lang="en-US" dirty="0"/>
              <a:t>is the name of the software </a:t>
            </a:r>
            <a:endParaRPr lang="en-US" dirty="0" smtClean="0"/>
          </a:p>
          <a:p>
            <a:r>
              <a:rPr lang="en-US" dirty="0"/>
              <a:t>x, y, and z represent the </a:t>
            </a:r>
            <a:r>
              <a:rPr lang="en-US" b="1" i="1" dirty="0"/>
              <a:t>major, minor </a:t>
            </a:r>
            <a:r>
              <a:rPr lang="en-US" dirty="0"/>
              <a:t>and </a:t>
            </a:r>
            <a:r>
              <a:rPr lang="en-US" b="1" i="1" dirty="0"/>
              <a:t>micro </a:t>
            </a:r>
            <a:endParaRPr lang="en-US" dirty="0"/>
          </a:p>
          <a:p>
            <a:endParaRPr lang="en-US" dirty="0"/>
          </a:p>
          <a:p>
            <a:endParaRPr lang="en-US" dirty="0"/>
          </a:p>
        </p:txBody>
      </p:sp>
    </p:spTree>
    <p:extLst>
      <p:ext uri="{BB962C8B-B14F-4D97-AF65-F5344CB8AC3E}">
        <p14:creationId xmlns:p14="http://schemas.microsoft.com/office/powerpoint/2010/main" val="160325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Release Management Group </a:t>
            </a:r>
            <a:endParaRPr lang="en-US" sz="2800" dirty="0"/>
          </a:p>
        </p:txBody>
      </p:sp>
      <p:sp>
        <p:nvSpPr>
          <p:cNvPr id="3" name="Text Placeholder 2"/>
          <p:cNvSpPr>
            <a:spLocks noGrp="1"/>
          </p:cNvSpPr>
          <p:nvPr>
            <p:ph type="body" idx="1"/>
          </p:nvPr>
        </p:nvSpPr>
        <p:spPr>
          <a:xfrm>
            <a:off x="2902950" y="982960"/>
            <a:ext cx="5718600" cy="3651615"/>
          </a:xfrm>
        </p:spPr>
        <p:txBody>
          <a:bodyPr/>
          <a:lstStyle/>
          <a:p>
            <a:r>
              <a:rPr lang="en-US" dirty="0"/>
              <a:t>With sufficient testing and debugging through alpha and beta cycles, the software finally becomes ready to be officially shipped. </a:t>
            </a:r>
            <a:endParaRPr lang="en-US" dirty="0" smtClean="0"/>
          </a:p>
          <a:p>
            <a:r>
              <a:rPr lang="en-US" dirty="0" smtClean="0"/>
              <a:t>At </a:t>
            </a:r>
            <a:r>
              <a:rPr lang="en-US" dirty="0"/>
              <a:t>this conclusive stage, the community </a:t>
            </a:r>
            <a:r>
              <a:rPr lang="en-US" dirty="0" smtClean="0"/>
              <a:t>announces: </a:t>
            </a:r>
          </a:p>
          <a:p>
            <a:pPr>
              <a:buNone/>
            </a:pPr>
            <a:r>
              <a:rPr lang="en-US" b="1" i="1" dirty="0" smtClean="0"/>
              <a:t>“</a:t>
            </a:r>
            <a:r>
              <a:rPr lang="en-US" b="1" i="1" dirty="0"/>
              <a:t>General Availability (GA)” </a:t>
            </a:r>
            <a:r>
              <a:rPr lang="en-US" dirty="0"/>
              <a:t>of their product. </a:t>
            </a:r>
          </a:p>
        </p:txBody>
      </p:sp>
    </p:spTree>
    <p:extLst>
      <p:ext uri="{BB962C8B-B14F-4D97-AF65-F5344CB8AC3E}">
        <p14:creationId xmlns:p14="http://schemas.microsoft.com/office/powerpoint/2010/main" val="124922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After Release</a:t>
            </a:r>
            <a:endParaRPr lang="en-US" sz="2800" dirty="0"/>
          </a:p>
        </p:txBody>
      </p:sp>
      <p:sp>
        <p:nvSpPr>
          <p:cNvPr id="3" name="Text Placeholder 2"/>
          <p:cNvSpPr>
            <a:spLocks noGrp="1"/>
          </p:cNvSpPr>
          <p:nvPr>
            <p:ph type="body" idx="1"/>
          </p:nvPr>
        </p:nvSpPr>
        <p:spPr>
          <a:xfrm>
            <a:off x="2902950" y="982960"/>
            <a:ext cx="5718600" cy="3651615"/>
          </a:xfrm>
        </p:spPr>
        <p:txBody>
          <a:bodyPr/>
          <a:lstStyle/>
          <a:p>
            <a:r>
              <a:rPr lang="en-US" dirty="0"/>
              <a:t>T</a:t>
            </a:r>
            <a:r>
              <a:rPr lang="en-US" dirty="0" smtClean="0"/>
              <a:t>he </a:t>
            </a:r>
            <a:r>
              <a:rPr lang="en-US" dirty="0"/>
              <a:t>developers' group work is divided in two: </a:t>
            </a:r>
          </a:p>
          <a:p>
            <a:r>
              <a:rPr lang="en-US" dirty="0" smtClean="0"/>
              <a:t>The </a:t>
            </a:r>
            <a:r>
              <a:rPr lang="en-US" dirty="0"/>
              <a:t>first one is to </a:t>
            </a:r>
            <a:r>
              <a:rPr lang="en-US" b="1" i="1" dirty="0" smtClean="0"/>
              <a:t>maintain &amp; support </a:t>
            </a:r>
            <a:r>
              <a:rPr lang="en-US" dirty="0" smtClean="0"/>
              <a:t>the </a:t>
            </a:r>
            <a:r>
              <a:rPr lang="en-US" dirty="0"/>
              <a:t>already released </a:t>
            </a:r>
            <a:r>
              <a:rPr lang="en-US" dirty="0" smtClean="0"/>
              <a:t>version</a:t>
            </a:r>
          </a:p>
          <a:p>
            <a:r>
              <a:rPr lang="en-US" dirty="0"/>
              <a:t>T</a:t>
            </a:r>
            <a:r>
              <a:rPr lang="en-US" dirty="0" smtClean="0"/>
              <a:t>he </a:t>
            </a:r>
            <a:r>
              <a:rPr lang="en-US" dirty="0"/>
              <a:t>second one is to further </a:t>
            </a:r>
            <a:r>
              <a:rPr lang="en-US" b="1" i="1" dirty="0"/>
              <a:t>improve</a:t>
            </a:r>
            <a:r>
              <a:rPr lang="en-US" dirty="0"/>
              <a:t> the product with new functionalities to be included in the next </a:t>
            </a:r>
            <a:r>
              <a:rPr lang="en-US" dirty="0" smtClean="0"/>
              <a:t>version</a:t>
            </a:r>
            <a:endParaRPr lang="en-US" dirty="0"/>
          </a:p>
        </p:txBody>
      </p:sp>
    </p:spTree>
    <p:extLst>
      <p:ext uri="{BB962C8B-B14F-4D97-AF65-F5344CB8AC3E}">
        <p14:creationId xmlns:p14="http://schemas.microsoft.com/office/powerpoint/2010/main" val="70280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a:r>
              <a:rPr lang="en-US" sz="2400" dirty="0"/>
              <a:t>Community Driven Development </a:t>
            </a:r>
            <a:endParaRPr lang="en" sz="2400" dirty="0"/>
          </a:p>
        </p:txBody>
      </p:sp>
      <p:pic>
        <p:nvPicPr>
          <p:cNvPr id="2" name="Picture 1" descr="Screen Shot 2016-11-29 at 12.05.01 AM.png"/>
          <p:cNvPicPr>
            <a:picLocks noChangeAspect="1"/>
          </p:cNvPicPr>
          <p:nvPr/>
        </p:nvPicPr>
        <p:blipFill rotWithShape="1">
          <a:blip r:embed="rId4">
            <a:extLst>
              <a:ext uri="{28A0092B-C50C-407E-A947-70E740481C1C}">
                <a14:useLocalDpi xmlns:a14="http://schemas.microsoft.com/office/drawing/2010/main" val="0"/>
              </a:ext>
            </a:extLst>
          </a:blip>
          <a:srcRect l="24002" t="26225" r="25690" b="10026"/>
          <a:stretch/>
        </p:blipFill>
        <p:spPr>
          <a:xfrm>
            <a:off x="2561577" y="1128878"/>
            <a:ext cx="3817249" cy="3023202"/>
          </a:xfrm>
          <a:prstGeom prst="rect">
            <a:avLst/>
          </a:prstGeom>
        </p:spPr>
      </p:pic>
    </p:spTree>
    <p:extLst>
      <p:ext uri="{BB962C8B-B14F-4D97-AF65-F5344CB8AC3E}">
        <p14:creationId xmlns:p14="http://schemas.microsoft.com/office/powerpoint/2010/main" val="274405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After Release</a:t>
            </a:r>
            <a:endParaRPr lang="en-US" sz="2800" dirty="0"/>
          </a:p>
        </p:txBody>
      </p:sp>
      <p:sp>
        <p:nvSpPr>
          <p:cNvPr id="3" name="Text Placeholder 2"/>
          <p:cNvSpPr>
            <a:spLocks noGrp="1"/>
          </p:cNvSpPr>
          <p:nvPr>
            <p:ph type="body" idx="1"/>
          </p:nvPr>
        </p:nvSpPr>
        <p:spPr>
          <a:xfrm>
            <a:off x="2902950" y="982960"/>
            <a:ext cx="5718600" cy="3651615"/>
          </a:xfrm>
        </p:spPr>
        <p:txBody>
          <a:bodyPr/>
          <a:lstStyle/>
          <a:p>
            <a:r>
              <a:rPr lang="en-US" b="1" dirty="0" smtClean="0"/>
              <a:t>Release Branch </a:t>
            </a:r>
            <a:r>
              <a:rPr lang="en-US" dirty="0" smtClean="0"/>
              <a:t>- </a:t>
            </a:r>
            <a:r>
              <a:rPr lang="en-US" dirty="0"/>
              <a:t>maintenance works will occur </a:t>
            </a:r>
          </a:p>
          <a:p>
            <a:r>
              <a:rPr lang="en-US" dirty="0"/>
              <a:t>Stable snapshots of this branch are released as minor versions of the product at the same major line </a:t>
            </a:r>
            <a:endParaRPr lang="en-US" dirty="0" smtClean="0"/>
          </a:p>
          <a:p>
            <a:r>
              <a:rPr lang="en-US" dirty="0" err="1" smtClean="0"/>
              <a:t>Abcdefg</a:t>
            </a:r>
            <a:r>
              <a:rPr lang="en-US" dirty="0" smtClean="0"/>
              <a:t> </a:t>
            </a:r>
            <a:r>
              <a:rPr lang="en-US" dirty="0"/>
              <a:t>3.1.0</a:t>
            </a:r>
            <a:r>
              <a:rPr lang="en-US" i="1" dirty="0"/>
              <a:t>, </a:t>
            </a:r>
            <a:r>
              <a:rPr lang="en-US" dirty="0" err="1"/>
              <a:t>Abcdefg</a:t>
            </a:r>
            <a:r>
              <a:rPr lang="en-US" dirty="0"/>
              <a:t> 3.2.0 and so </a:t>
            </a:r>
            <a:r>
              <a:rPr lang="en-US" dirty="0" smtClean="0"/>
              <a:t>on</a:t>
            </a:r>
            <a:endParaRPr lang="en-US" dirty="0"/>
          </a:p>
          <a:p>
            <a:endParaRPr lang="en-US" dirty="0"/>
          </a:p>
        </p:txBody>
      </p:sp>
    </p:spTree>
    <p:extLst>
      <p:ext uri="{BB962C8B-B14F-4D97-AF65-F5344CB8AC3E}">
        <p14:creationId xmlns:p14="http://schemas.microsoft.com/office/powerpoint/2010/main" val="309398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After Release</a:t>
            </a:r>
            <a:endParaRPr lang="en-US" sz="2800" dirty="0"/>
          </a:p>
        </p:txBody>
      </p:sp>
      <p:sp>
        <p:nvSpPr>
          <p:cNvPr id="3" name="Text Placeholder 2"/>
          <p:cNvSpPr>
            <a:spLocks noGrp="1"/>
          </p:cNvSpPr>
          <p:nvPr>
            <p:ph type="body" idx="1"/>
          </p:nvPr>
        </p:nvSpPr>
        <p:spPr>
          <a:xfrm>
            <a:off x="2902950" y="982960"/>
            <a:ext cx="5718600" cy="3651615"/>
          </a:xfrm>
        </p:spPr>
        <p:txBody>
          <a:bodyPr/>
          <a:lstStyle/>
          <a:p>
            <a:r>
              <a:rPr lang="en-US" b="1" i="1" dirty="0" smtClean="0"/>
              <a:t>Mainline Development Branch </a:t>
            </a:r>
            <a:r>
              <a:rPr lang="en-US" dirty="0" smtClean="0"/>
              <a:t>- </a:t>
            </a:r>
            <a:r>
              <a:rPr lang="en-US" dirty="0"/>
              <a:t>developers work on the new version </a:t>
            </a:r>
          </a:p>
          <a:p>
            <a:r>
              <a:rPr lang="en-US" dirty="0"/>
              <a:t>This branch progresses in parallel with the release branch. </a:t>
            </a:r>
          </a:p>
          <a:p>
            <a:pPr>
              <a:buNone/>
            </a:pPr>
            <a:endParaRPr lang="en-US" dirty="0"/>
          </a:p>
        </p:txBody>
      </p:sp>
    </p:spTree>
    <p:extLst>
      <p:ext uri="{BB962C8B-B14F-4D97-AF65-F5344CB8AC3E}">
        <p14:creationId xmlns:p14="http://schemas.microsoft.com/office/powerpoint/2010/main" val="360047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p:nvPr/>
        </p:nvSpPr>
        <p:spPr>
          <a:xfrm>
            <a:off x="2572050" y="0"/>
            <a:ext cx="3999899" cy="5143499"/>
          </a:xfrm>
          <a:prstGeom prst="rect">
            <a:avLst/>
          </a:prstGeom>
          <a:solidFill>
            <a:srgbClr val="00B2FF">
              <a:alpha val="73330"/>
            </a:srgbClr>
          </a:solidFill>
          <a:ln>
            <a:noFill/>
          </a:ln>
        </p:spPr>
        <p:txBody>
          <a:bodyPr lIns="91425" tIns="91425" rIns="91425" bIns="91425" anchor="ctr" anchorCtr="0">
            <a:noAutofit/>
          </a:bodyPr>
          <a:lstStyle/>
          <a:p>
            <a:endParaRPr/>
          </a:p>
        </p:txBody>
      </p:sp>
      <p:sp>
        <p:nvSpPr>
          <p:cNvPr id="142" name="Shape 142"/>
          <p:cNvSpPr txBox="1">
            <a:spLocks noGrp="1"/>
          </p:cNvSpPr>
          <p:nvPr>
            <p:ph type="ctrTitle" idx="4294967295"/>
          </p:nvPr>
        </p:nvSpPr>
        <p:spPr>
          <a:xfrm>
            <a:off x="2880950" y="2573950"/>
            <a:ext cx="3365399" cy="1159799"/>
          </a:xfrm>
          <a:prstGeom prst="rect">
            <a:avLst/>
          </a:prstGeom>
        </p:spPr>
        <p:txBody>
          <a:bodyPr lIns="91425" tIns="91425" rIns="91425" bIns="91425" anchor="b" anchorCtr="0">
            <a:noAutofit/>
          </a:bodyPr>
          <a:lstStyle/>
          <a:p>
            <a:pPr lvl="0" algn="ctr" rtl="0">
              <a:spcBef>
                <a:spcPts val="0"/>
              </a:spcBef>
              <a:buNone/>
            </a:pPr>
            <a:r>
              <a:rPr lang="en-US" sz="4800" dirty="0" smtClean="0"/>
              <a:t>Issue Tracking</a:t>
            </a:r>
            <a:endParaRPr lang="en" sz="4800" dirty="0"/>
          </a:p>
        </p:txBody>
      </p:sp>
      <p:sp>
        <p:nvSpPr>
          <p:cNvPr id="143" name="Shape 143"/>
          <p:cNvSpPr txBox="1">
            <a:spLocks noGrp="1"/>
          </p:cNvSpPr>
          <p:nvPr>
            <p:ph type="subTitle" idx="4294967295"/>
          </p:nvPr>
        </p:nvSpPr>
        <p:spPr>
          <a:xfrm>
            <a:off x="2880900" y="3563950"/>
            <a:ext cx="3365399" cy="784799"/>
          </a:xfrm>
          <a:prstGeom prst="rect">
            <a:avLst/>
          </a:prstGeom>
          <a:noFill/>
          <a:ln>
            <a:noFill/>
          </a:ln>
        </p:spPr>
        <p:txBody>
          <a:bodyPr lIns="91425" tIns="91425" rIns="91425" bIns="91425" anchor="t" anchorCtr="0">
            <a:noAutofit/>
          </a:bodyPr>
          <a:lstStyle/>
          <a:p>
            <a:pPr lvl="0" algn="ctr"/>
            <a:endParaRPr lang="en" sz="1200" dirty="0">
              <a:solidFill>
                <a:srgbClr val="FFFFFF"/>
              </a:solidFill>
              <a:latin typeface="Muli"/>
              <a:ea typeface="Muli"/>
              <a:cs typeface="Muli"/>
              <a:sym typeface="Muli"/>
            </a:endParaRPr>
          </a:p>
        </p:txBody>
      </p:sp>
      <p:grpSp>
        <p:nvGrpSpPr>
          <p:cNvPr id="14" name="Shape 854"/>
          <p:cNvGrpSpPr/>
          <p:nvPr/>
        </p:nvGrpSpPr>
        <p:grpSpPr>
          <a:xfrm>
            <a:off x="3783601" y="874506"/>
            <a:ext cx="1423050" cy="1365086"/>
            <a:chOff x="5233525" y="4954450"/>
            <a:chExt cx="538275" cy="516350"/>
          </a:xfrm>
        </p:grpSpPr>
        <p:sp>
          <p:nvSpPr>
            <p:cNvPr id="15" name="Shape 855"/>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6" name="Shape 856"/>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7" name="Shape 857"/>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8" name="Shape 858"/>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9" name="Shape 859"/>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20" name="Shape 860"/>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21" name="Shape 861"/>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22" name="Shape 862"/>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23" name="Shape 863"/>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24" name="Shape 864"/>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25" name="Shape 865"/>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Tree>
    <p:extLst>
      <p:ext uri="{BB962C8B-B14F-4D97-AF65-F5344CB8AC3E}">
        <p14:creationId xmlns:p14="http://schemas.microsoft.com/office/powerpoint/2010/main" val="367244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925561"/>
            <a:ext cx="5718600" cy="3709014"/>
          </a:xfrm>
          <a:prstGeom prst="rect">
            <a:avLst/>
          </a:prstGeom>
        </p:spPr>
        <p:txBody>
          <a:bodyPr lIns="91425" tIns="91425" rIns="91425" bIns="91425" anchor="t" anchorCtr="0">
            <a:noAutofit/>
          </a:bodyPr>
          <a:lstStyle/>
          <a:p>
            <a:r>
              <a:rPr lang="en-US" dirty="0" smtClean="0"/>
              <a:t>An </a:t>
            </a:r>
            <a:r>
              <a:rPr lang="en-US" dirty="0"/>
              <a:t>issue may refer to a bug, but also to a change request, where the change is related to a piece of existing code, design, feature or even software documentation. </a:t>
            </a:r>
            <a:endParaRPr lang="en-US" dirty="0" smtClean="0"/>
          </a:p>
          <a:p>
            <a:r>
              <a:rPr lang="en-US" dirty="0"/>
              <a:t>OSS projects typically use free issue tracking tools like </a:t>
            </a:r>
            <a:r>
              <a:rPr lang="en-US" dirty="0" err="1"/>
              <a:t>Abuky</a:t>
            </a:r>
            <a:r>
              <a:rPr lang="en-US" dirty="0"/>
              <a:t>, </a:t>
            </a:r>
            <a:r>
              <a:rPr lang="en-US" dirty="0" err="1"/>
              <a:t>Bugzilla</a:t>
            </a:r>
            <a:r>
              <a:rPr lang="en-US" dirty="0"/>
              <a:t>, </a:t>
            </a:r>
            <a:r>
              <a:rPr lang="en-US" dirty="0" err="1"/>
              <a:t>Buggit</a:t>
            </a:r>
            <a:r>
              <a:rPr lang="en-US" dirty="0"/>
              <a:t>, </a:t>
            </a:r>
            <a:r>
              <a:rPr lang="en-US" dirty="0" err="1"/>
              <a:t>BugRat</a:t>
            </a:r>
            <a:r>
              <a:rPr lang="en-US" dirty="0"/>
              <a:t>, GNATS, </a:t>
            </a:r>
            <a:r>
              <a:rPr lang="en-US" dirty="0" err="1"/>
              <a:t>JitterBug</a:t>
            </a:r>
            <a:r>
              <a:rPr lang="en-US" dirty="0"/>
              <a:t>, and Mantis. </a:t>
            </a:r>
          </a:p>
          <a:p>
            <a:endParaRPr lang="en-US" dirty="0"/>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r>
              <a:rPr lang="en-US" sz="2800" dirty="0" smtClean="0"/>
              <a:t>Issue Tracking</a:t>
            </a:r>
            <a:endParaRPr lang="en-US" sz="2800" dirty="0"/>
          </a:p>
        </p:txBody>
      </p:sp>
    </p:spTree>
    <p:extLst>
      <p:ext uri="{BB962C8B-B14F-4D97-AF65-F5344CB8AC3E}">
        <p14:creationId xmlns:p14="http://schemas.microsoft.com/office/powerpoint/2010/main" val="342327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925561"/>
            <a:ext cx="5718600" cy="3709014"/>
          </a:xfrm>
          <a:prstGeom prst="rect">
            <a:avLst/>
          </a:prstGeom>
        </p:spPr>
        <p:txBody>
          <a:bodyPr lIns="91425" tIns="91425" rIns="91425" bIns="91425" anchor="t" anchorCtr="0">
            <a:noAutofit/>
          </a:bodyPr>
          <a:lstStyle/>
          <a:p>
            <a:r>
              <a:rPr lang="en-US" dirty="0"/>
              <a:t>An issue can be discovered by a developer, a tester or even a user. </a:t>
            </a:r>
            <a:endParaRPr lang="en-US" dirty="0" smtClean="0"/>
          </a:p>
          <a:p>
            <a:r>
              <a:rPr lang="en-US" dirty="0" smtClean="0"/>
              <a:t>Once </a:t>
            </a:r>
            <a:r>
              <a:rPr lang="en-US" dirty="0"/>
              <a:t>identified it is reported to the community by logging a record in the </a:t>
            </a:r>
            <a:r>
              <a:rPr lang="en-US" b="1" i="1" dirty="0"/>
              <a:t>issue tracking database</a:t>
            </a:r>
            <a:r>
              <a:rPr lang="en-US" dirty="0"/>
              <a:t>, managed by the tool, with all the necessary details. </a:t>
            </a:r>
            <a:endParaRPr lang="en-US" dirty="0" smtClean="0"/>
          </a:p>
          <a:p>
            <a:r>
              <a:rPr lang="en-US" dirty="0" smtClean="0"/>
              <a:t>Every </a:t>
            </a:r>
            <a:r>
              <a:rPr lang="en-US" dirty="0"/>
              <a:t>single issue record is associated with a unique number for identification purpose. </a:t>
            </a: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r>
              <a:rPr lang="en-US" sz="2800" dirty="0" smtClean="0"/>
              <a:t>Issue Tracking</a:t>
            </a:r>
            <a:endParaRPr lang="en-US" sz="2800" dirty="0"/>
          </a:p>
        </p:txBody>
      </p:sp>
    </p:spTree>
    <p:extLst>
      <p:ext uri="{BB962C8B-B14F-4D97-AF65-F5344CB8AC3E}">
        <p14:creationId xmlns:p14="http://schemas.microsoft.com/office/powerpoint/2010/main" val="82554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r>
              <a:rPr lang="en-US" sz="2400" dirty="0"/>
              <a:t>Life </a:t>
            </a:r>
            <a:r>
              <a:rPr lang="en-US" sz="2400" dirty="0" smtClean="0"/>
              <a:t>Cycle </a:t>
            </a:r>
            <a:r>
              <a:rPr lang="en-US" sz="2400" dirty="0"/>
              <a:t>of an </a:t>
            </a:r>
            <a:r>
              <a:rPr lang="en-US" sz="2400" dirty="0" smtClean="0"/>
              <a:t>Issue </a:t>
            </a:r>
            <a:endParaRPr lang="en-US" sz="2400" dirty="0"/>
          </a:p>
        </p:txBody>
      </p:sp>
      <p:pic>
        <p:nvPicPr>
          <p:cNvPr id="4" name="Picture 3" descr="Screen Shot 2016-11-29 at 8.26.57 AM.png"/>
          <p:cNvPicPr>
            <a:picLocks noChangeAspect="1"/>
          </p:cNvPicPr>
          <p:nvPr/>
        </p:nvPicPr>
        <p:blipFill rotWithShape="1">
          <a:blip r:embed="rId4">
            <a:extLst>
              <a:ext uri="{28A0092B-C50C-407E-A947-70E740481C1C}">
                <a14:useLocalDpi xmlns:a14="http://schemas.microsoft.com/office/drawing/2010/main" val="0"/>
              </a:ext>
            </a:extLst>
          </a:blip>
          <a:srcRect l="13103" t="37524" r="16187" b="28080"/>
          <a:stretch/>
        </p:blipFill>
        <p:spPr>
          <a:xfrm>
            <a:off x="1671841" y="1650225"/>
            <a:ext cx="5819154" cy="1769178"/>
          </a:xfrm>
          <a:prstGeom prst="rect">
            <a:avLst/>
          </a:prstGeom>
        </p:spPr>
      </p:pic>
    </p:spTree>
    <p:extLst>
      <p:ext uri="{BB962C8B-B14F-4D97-AF65-F5344CB8AC3E}">
        <p14:creationId xmlns:p14="http://schemas.microsoft.com/office/powerpoint/2010/main" val="122766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925561"/>
            <a:ext cx="5718600" cy="3709014"/>
          </a:xfrm>
          <a:prstGeom prst="rect">
            <a:avLst/>
          </a:prstGeom>
        </p:spPr>
        <p:txBody>
          <a:bodyPr lIns="91425" tIns="91425" rIns="91425" bIns="91425" anchor="t" anchorCtr="0">
            <a:noAutofit/>
          </a:bodyPr>
          <a:lstStyle/>
          <a:p>
            <a:pPr algn="just"/>
            <a:r>
              <a:rPr lang="en-US" sz="2000" dirty="0"/>
              <a:t>In this chapter, you learned how open source software is developed as a community initiative and how a project goes from an idea to a featured product. </a:t>
            </a:r>
            <a:endParaRPr lang="en-US" sz="2000" dirty="0" smtClean="0"/>
          </a:p>
          <a:p>
            <a:pPr algn="just"/>
            <a:r>
              <a:rPr lang="en-US" sz="2000" dirty="0" smtClean="0"/>
              <a:t>The </a:t>
            </a:r>
            <a:r>
              <a:rPr lang="en-US" sz="2000" dirty="0"/>
              <a:t>chapter discussed all the stages of the software development life cycle, such as designing, coding, testing, building, packaging and releasing; with focus on the different groups who participate at each stage, and also on the open source software tools used. </a:t>
            </a: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r>
              <a:rPr lang="en-US" sz="2800" dirty="0" smtClean="0"/>
              <a:t>Summary</a:t>
            </a:r>
            <a:endParaRPr lang="en-US" sz="2800" dirty="0"/>
          </a:p>
        </p:txBody>
      </p:sp>
    </p:spTree>
    <p:extLst>
      <p:ext uri="{BB962C8B-B14F-4D97-AF65-F5344CB8AC3E}">
        <p14:creationId xmlns:p14="http://schemas.microsoft.com/office/powerpoint/2010/main" val="421704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18" name="Shape 118"/>
          <p:cNvSpPr txBox="1">
            <a:spLocks noGrp="1"/>
          </p:cNvSpPr>
          <p:nvPr>
            <p:ph type="ctrTitle" idx="4294967295"/>
          </p:nvPr>
        </p:nvSpPr>
        <p:spPr>
          <a:xfrm>
            <a:off x="685800" y="1583342"/>
            <a:ext cx="7772400" cy="1159799"/>
          </a:xfrm>
          <a:prstGeom prst="rect">
            <a:avLst/>
          </a:prstGeom>
        </p:spPr>
        <p:txBody>
          <a:bodyPr lIns="91425" tIns="91425" rIns="91425" bIns="91425" anchor="b" anchorCtr="0">
            <a:noAutofit/>
          </a:bodyPr>
          <a:lstStyle/>
          <a:p>
            <a:pPr lvl="0">
              <a:spcBef>
                <a:spcPts val="0"/>
              </a:spcBef>
              <a:buNone/>
            </a:pPr>
            <a:r>
              <a:rPr lang="en" sz="9600">
                <a:solidFill>
                  <a:srgbClr val="00B2FF"/>
                </a:solidFill>
              </a:rPr>
              <a:t>Hello!</a:t>
            </a:r>
          </a:p>
        </p:txBody>
      </p:sp>
      <p:sp>
        <p:nvSpPr>
          <p:cNvPr id="119" name="Shape 119"/>
          <p:cNvSpPr txBox="1">
            <a:spLocks noGrp="1"/>
          </p:cNvSpPr>
          <p:nvPr>
            <p:ph type="subTitle" idx="1"/>
          </p:nvPr>
        </p:nvSpPr>
        <p:spPr>
          <a:xfrm>
            <a:off x="876825" y="2688925"/>
            <a:ext cx="3173400" cy="2444699"/>
          </a:xfrm>
          <a:prstGeom prst="rect">
            <a:avLst/>
          </a:prstGeom>
          <a:solidFill>
            <a:srgbClr val="00B2FF">
              <a:alpha val="73330"/>
            </a:srgbClr>
          </a:solidFill>
          <a:ln>
            <a:noFill/>
          </a:ln>
        </p:spPr>
        <p:txBody>
          <a:bodyPr lIns="91425" tIns="91425" rIns="91425" bIns="91425" anchor="t" anchorCtr="0">
            <a:noAutofit/>
          </a:bodyPr>
          <a:lstStyle/>
          <a:p>
            <a:pPr lvl="0" rtl="0">
              <a:spcBef>
                <a:spcPts val="0"/>
              </a:spcBef>
              <a:buNone/>
            </a:pPr>
            <a:r>
              <a:rPr lang="en" sz="2400" b="1" dirty="0">
                <a:solidFill>
                  <a:srgbClr val="FFFFFF"/>
                </a:solidFill>
                <a:latin typeface="Muli"/>
                <a:ea typeface="Muli"/>
                <a:cs typeface="Muli"/>
                <a:sym typeface="Muli"/>
              </a:rPr>
              <a:t>I am </a:t>
            </a:r>
            <a:r>
              <a:rPr lang="en-US" sz="2400" b="1" dirty="0" smtClean="0">
                <a:solidFill>
                  <a:srgbClr val="FFFFFF"/>
                </a:solidFill>
                <a:latin typeface="Muli"/>
                <a:ea typeface="Muli"/>
                <a:cs typeface="Muli"/>
                <a:sym typeface="Muli"/>
              </a:rPr>
              <a:t>Ricky Noel</a:t>
            </a:r>
            <a:endParaRPr lang="en" sz="2400" b="1" dirty="0">
              <a:solidFill>
                <a:srgbClr val="FFFFFF"/>
              </a:solidFill>
              <a:latin typeface="Muli"/>
              <a:ea typeface="Muli"/>
              <a:cs typeface="Muli"/>
              <a:sym typeface="Muli"/>
            </a:endParaRPr>
          </a:p>
          <a:p>
            <a:pPr lvl="0" rtl="0">
              <a:spcBef>
                <a:spcPts val="0"/>
              </a:spcBef>
              <a:buNone/>
            </a:pPr>
            <a:endParaRPr dirty="0">
              <a:solidFill>
                <a:srgbClr val="FFFFFF"/>
              </a:solidFill>
              <a:latin typeface="Muli"/>
              <a:ea typeface="Muli"/>
              <a:cs typeface="Muli"/>
              <a:sym typeface="Muli"/>
            </a:endParaRPr>
          </a:p>
          <a:p>
            <a:pPr lvl="0" rtl="0">
              <a:spcBef>
                <a:spcPts val="0"/>
              </a:spcBef>
              <a:buClr>
                <a:schemeClr val="dk1"/>
              </a:buClr>
              <a:buFont typeface="Arial"/>
              <a:buNone/>
            </a:pPr>
            <a:r>
              <a:rPr lang="en" dirty="0">
                <a:solidFill>
                  <a:srgbClr val="FFFFFF"/>
                </a:solidFill>
                <a:latin typeface="Muli"/>
                <a:ea typeface="Muli"/>
                <a:cs typeface="Muli"/>
                <a:sym typeface="Muli"/>
              </a:rPr>
              <a:t>I am here because I love to give presentations. </a:t>
            </a:r>
          </a:p>
          <a:p>
            <a:pPr lvl="0" rtl="0">
              <a:spcBef>
                <a:spcPts val="0"/>
              </a:spcBef>
              <a:buClr>
                <a:schemeClr val="dk1"/>
              </a:buClr>
              <a:buFont typeface="Arial"/>
              <a:buNone/>
            </a:pPr>
            <a:endParaRPr dirty="0">
              <a:solidFill>
                <a:srgbClr val="FFFFFF"/>
              </a:solidFill>
              <a:latin typeface="Muli"/>
              <a:ea typeface="Muli"/>
              <a:cs typeface="Muli"/>
              <a:sym typeface="Mul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sz="2400" dirty="0"/>
              <a:t>INSTRUCTIONS FOR USE</a:t>
            </a:r>
          </a:p>
        </p:txBody>
      </p:sp>
      <p:sp>
        <p:nvSpPr>
          <p:cNvPr id="2" name="Text Placeholder 1"/>
          <p:cNvSpPr>
            <a:spLocks noGrp="1"/>
          </p:cNvSpPr>
          <p:nvPr>
            <p:ph type="body" idx="1"/>
          </p:nvPr>
        </p:nvSpPr>
        <p:spPr/>
        <p:txBody>
          <a:bodyPr/>
          <a:lstStyle/>
          <a:p>
            <a:r>
              <a:rPr lang="en-US" dirty="0" smtClean="0"/>
              <a:t>Introduction</a:t>
            </a:r>
          </a:p>
          <a:p>
            <a:r>
              <a:rPr lang="en-US" dirty="0" smtClean="0"/>
              <a:t>What  you should know</a:t>
            </a:r>
          </a:p>
          <a:p>
            <a:r>
              <a:rPr lang="en-US" dirty="0" smtClean="0"/>
              <a:t>Getting Started</a:t>
            </a:r>
          </a:p>
          <a:p>
            <a:r>
              <a:rPr lang="en-US" dirty="0" smtClean="0"/>
              <a:t>Working with Models</a:t>
            </a:r>
          </a:p>
          <a:p>
            <a:r>
              <a:rPr lang="en-US" dirty="0" smtClean="0"/>
              <a:t>Dividing your App into Partials</a:t>
            </a:r>
          </a:p>
          <a:p>
            <a:r>
              <a:rPr lang="en-US" dirty="0"/>
              <a:t>7 Reasons to Use </a:t>
            </a:r>
            <a:r>
              <a:rPr lang="en-US" dirty="0" err="1"/>
              <a:t>AngularJS</a:t>
            </a:r>
            <a:r>
              <a:rPr lang="en-US" dirty="0"/>
              <a:t> for Developing Your Next Web App</a:t>
            </a:r>
            <a:endParaRPr lang="en-US" dirty="0" smtClean="0"/>
          </a:p>
          <a:p>
            <a:endParaRPr lang="en-US"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1964225" y="2161800"/>
            <a:ext cx="5215499" cy="819899"/>
          </a:xfrm>
          <a:prstGeom prst="rect">
            <a:avLst/>
          </a:prstGeom>
        </p:spPr>
        <p:txBody>
          <a:bodyPr lIns="91425" tIns="91425" rIns="91425" bIns="91425" anchor="ctr" anchorCtr="0">
            <a:noAutofit/>
          </a:bodyPr>
          <a:lstStyle/>
          <a:p>
            <a:pPr lvl="0">
              <a:buNone/>
            </a:pPr>
            <a:r>
              <a:rPr lang="en" dirty="0" smtClean="0"/>
              <a:t>“</a:t>
            </a:r>
            <a:r>
              <a:rPr lang="en-US" dirty="0"/>
              <a:t>Design is not just what it looks like and feels like. Design is how it works.</a:t>
            </a:r>
            <a:r>
              <a:rPr lang="en" dirty="0" smtClean="0"/>
              <a:t>”</a:t>
            </a:r>
            <a:endParaRPr lang="e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Community Driven Development </a:t>
            </a:r>
          </a:p>
        </p:txBody>
      </p:sp>
      <p:sp>
        <p:nvSpPr>
          <p:cNvPr id="2" name="Text Placeholder 1"/>
          <p:cNvSpPr>
            <a:spLocks noGrp="1"/>
          </p:cNvSpPr>
          <p:nvPr>
            <p:ph type="body" idx="1"/>
          </p:nvPr>
        </p:nvSpPr>
        <p:spPr>
          <a:xfrm>
            <a:off x="2902950" y="918386"/>
            <a:ext cx="5718600" cy="3716189"/>
          </a:xfrm>
        </p:spPr>
        <p:txBody>
          <a:bodyPr/>
          <a:lstStyle/>
          <a:p>
            <a:r>
              <a:rPr lang="en-US" dirty="0"/>
              <a:t>As shown in the figure, the </a:t>
            </a:r>
            <a:r>
              <a:rPr lang="en-US" b="1" i="1" dirty="0"/>
              <a:t>developers' group </a:t>
            </a:r>
            <a:r>
              <a:rPr lang="en-US" dirty="0"/>
              <a:t>is responsible for writing code for different independent modules of the software. </a:t>
            </a:r>
            <a:endParaRPr lang="en-US" dirty="0" smtClean="0"/>
          </a:p>
          <a:p>
            <a:r>
              <a:rPr lang="en-US" dirty="0"/>
              <a:t>The </a:t>
            </a:r>
            <a:r>
              <a:rPr lang="en-US" b="1" i="1" dirty="0"/>
              <a:t>builders’ group </a:t>
            </a:r>
            <a:r>
              <a:rPr lang="en-US" dirty="0"/>
              <a:t>takes these modules from the developers and put them together to build a new version of the software. </a:t>
            </a:r>
            <a:endParaRPr lang="en-US" dirty="0" smtClean="0"/>
          </a:p>
          <a:p>
            <a:r>
              <a:rPr lang="en-US" dirty="0"/>
              <a:t>These software builds are internally tested by the </a:t>
            </a:r>
            <a:r>
              <a:rPr lang="en-US" b="1" i="1" dirty="0"/>
              <a:t>testers' group</a:t>
            </a:r>
            <a:r>
              <a:rPr lang="en-US" dirty="0"/>
              <a:t>. </a:t>
            </a:r>
          </a:p>
          <a:p>
            <a:endParaRPr lang="en-US" dirty="0"/>
          </a:p>
          <a:p>
            <a:endParaRPr lang="en-US" dirty="0"/>
          </a:p>
        </p:txBody>
      </p:sp>
    </p:spTree>
    <p:extLst>
      <p:ext uri="{BB962C8B-B14F-4D97-AF65-F5344CB8AC3E}">
        <p14:creationId xmlns:p14="http://schemas.microsoft.com/office/powerpoint/2010/main" val="189906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Shape 124"/>
          <p:cNvSpPr txBox="1">
            <a:spLocks noGrp="1"/>
          </p:cNvSpPr>
          <p:nvPr>
            <p:ph type="subTitle" idx="1"/>
          </p:nvPr>
        </p:nvSpPr>
        <p:spPr>
          <a:xfrm>
            <a:off x="3009350" y="2878675"/>
            <a:ext cx="3086700" cy="2044500"/>
          </a:xfrm>
          <a:prstGeom prst="rect">
            <a:avLst/>
          </a:prstGeom>
        </p:spPr>
        <p:txBody>
          <a:bodyPr lIns="91425" tIns="91425" rIns="91425" bIns="91425" anchor="t" anchorCtr="0">
            <a:noAutofit/>
          </a:bodyPr>
          <a:lstStyle/>
          <a:p>
            <a:pPr lvl="0" rtl="0">
              <a:spcBef>
                <a:spcPts val="0"/>
              </a:spcBef>
              <a:buNone/>
            </a:pPr>
            <a:r>
              <a:rPr lang="en" dirty="0"/>
              <a:t>Let’s start with the first</a:t>
            </a:r>
          </a:p>
          <a:p>
            <a:pPr lvl="0" rtl="0">
              <a:spcBef>
                <a:spcPts val="0"/>
              </a:spcBef>
              <a:buNone/>
            </a:pPr>
            <a:r>
              <a:rPr lang="en" dirty="0"/>
              <a:t>set of slides</a:t>
            </a:r>
          </a:p>
        </p:txBody>
      </p:sp>
      <p:sp>
        <p:nvSpPr>
          <p:cNvPr id="125" name="Shape 125"/>
          <p:cNvSpPr txBox="1">
            <a:spLocks noGrp="1"/>
          </p:cNvSpPr>
          <p:nvPr>
            <p:ph type="title"/>
          </p:nvPr>
        </p:nvSpPr>
        <p:spPr>
          <a:xfrm>
            <a:off x="3048000" y="834175"/>
            <a:ext cx="3048000" cy="2044500"/>
          </a:xfrm>
          <a:prstGeom prst="rect">
            <a:avLst/>
          </a:prstGeom>
        </p:spPr>
        <p:txBody>
          <a:bodyPr lIns="91425" tIns="91425" rIns="91425" bIns="91425" anchor="b" anchorCtr="0">
            <a:noAutofit/>
          </a:bodyPr>
          <a:lstStyle/>
          <a:p>
            <a:pPr lvl="0" rtl="0">
              <a:spcBef>
                <a:spcPts val="0"/>
              </a:spcBef>
              <a:buNone/>
            </a:pPr>
            <a:r>
              <a:rPr lang="en-US" dirty="0" smtClean="0"/>
              <a:t>What You Should Know</a:t>
            </a:r>
            <a:endParaRPr lang="e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443"/>
        <p:cNvGrpSpPr/>
        <p:nvPr/>
      </p:nvGrpSpPr>
      <p:grpSpPr>
        <a:xfrm>
          <a:off x="0" y="0"/>
          <a:ext cx="0" cy="0"/>
          <a:chOff x="0" y="0"/>
          <a:chExt cx="0" cy="0"/>
        </a:xfrm>
      </p:grpSpPr>
      <p:sp>
        <p:nvSpPr>
          <p:cNvPr id="444" name="Shape 444"/>
          <p:cNvSpPr txBox="1"/>
          <p:nvPr/>
        </p:nvSpPr>
        <p:spPr>
          <a:xfrm>
            <a:off x="6248575" y="312075"/>
            <a:ext cx="2592000" cy="1525799"/>
          </a:xfrm>
          <a:prstGeom prst="rect">
            <a:avLst/>
          </a:prstGeom>
          <a:noFill/>
          <a:ln>
            <a:noFill/>
          </a:ln>
        </p:spPr>
        <p:txBody>
          <a:bodyPr lIns="91425" tIns="91425" rIns="91425" bIns="91425" anchor="t" anchorCtr="0">
            <a:noAutofit/>
          </a:bodyPr>
          <a:lstStyle/>
          <a:p>
            <a:pPr>
              <a:buClr>
                <a:srgbClr val="000000"/>
              </a:buClr>
              <a:buSzPct val="122222"/>
              <a:buFont typeface="Arial"/>
              <a:buNone/>
            </a:pPr>
            <a:r>
              <a:rPr lang="en" sz="900" b="1">
                <a:solidFill>
                  <a:srgbClr val="FFFFFF"/>
                </a:solidFill>
                <a:latin typeface="Muli"/>
                <a:ea typeface="Muli"/>
                <a:cs typeface="Muli"/>
                <a:sym typeface="Muli"/>
              </a:rPr>
              <a:t>SlidesCarnival icons are editable shapes</a:t>
            </a:r>
            <a:r>
              <a:rPr lang="en" sz="900">
                <a:solidFill>
                  <a:srgbClr val="FFFFFF"/>
                </a:solidFill>
                <a:latin typeface="Muli"/>
                <a:ea typeface="Muli"/>
                <a:cs typeface="Muli"/>
                <a:sym typeface="Muli"/>
              </a:rPr>
              <a:t>. </a:t>
            </a:r>
          </a:p>
          <a:p>
            <a:pPr>
              <a:buClr>
                <a:srgbClr val="000000"/>
              </a:buClr>
              <a:buFont typeface="Arial"/>
              <a:buNone/>
            </a:pPr>
            <a:endParaRPr sz="900">
              <a:solidFill>
                <a:srgbClr val="FFFFFF"/>
              </a:solidFill>
              <a:latin typeface="Muli"/>
              <a:ea typeface="Muli"/>
              <a:cs typeface="Muli"/>
              <a:sym typeface="Muli"/>
            </a:endParaRPr>
          </a:p>
          <a:p>
            <a:pPr>
              <a:buClr>
                <a:srgbClr val="000000"/>
              </a:buClr>
              <a:buSzPct val="122222"/>
              <a:buFont typeface="Arial"/>
              <a:buNone/>
            </a:pPr>
            <a:r>
              <a:rPr lang="en" sz="900">
                <a:solidFill>
                  <a:srgbClr val="FFFFFF"/>
                </a:solidFill>
                <a:latin typeface="Muli"/>
                <a:ea typeface="Muli"/>
                <a:cs typeface="Muli"/>
                <a:sym typeface="Muli"/>
              </a:rPr>
              <a:t>This means that you can:</a:t>
            </a:r>
          </a:p>
          <a:p>
            <a:pPr marL="457200" indent="-285750">
              <a:buClr>
                <a:srgbClr val="FFFFFF"/>
              </a:buClr>
              <a:buSzPct val="100000"/>
              <a:buFont typeface="Muli"/>
              <a:buChar char="●"/>
            </a:pPr>
            <a:r>
              <a:rPr lang="en" sz="900">
                <a:solidFill>
                  <a:srgbClr val="FFFFFF"/>
                </a:solidFill>
                <a:latin typeface="Muli"/>
                <a:ea typeface="Muli"/>
                <a:cs typeface="Muli"/>
                <a:sym typeface="Muli"/>
              </a:rPr>
              <a:t>Resize them without losing quality.</a:t>
            </a:r>
          </a:p>
          <a:p>
            <a:pPr marL="457200" indent="-285750">
              <a:buClr>
                <a:srgbClr val="FFFFFF"/>
              </a:buClr>
              <a:buSzPct val="100000"/>
              <a:buFont typeface="Muli"/>
              <a:buChar char="●"/>
            </a:pPr>
            <a:r>
              <a:rPr lang="en" sz="900">
                <a:solidFill>
                  <a:srgbClr val="FFFFFF"/>
                </a:solidFill>
                <a:latin typeface="Muli"/>
                <a:ea typeface="Muli"/>
                <a:cs typeface="Muli"/>
                <a:sym typeface="Muli"/>
              </a:rPr>
              <a:t>Change line color, width and style.</a:t>
            </a:r>
          </a:p>
          <a:p>
            <a:endParaRPr sz="900">
              <a:solidFill>
                <a:srgbClr val="FFFFFF"/>
              </a:solidFill>
              <a:latin typeface="Muli"/>
              <a:ea typeface="Muli"/>
              <a:cs typeface="Muli"/>
              <a:sym typeface="Muli"/>
            </a:endParaRPr>
          </a:p>
          <a:p>
            <a:r>
              <a:rPr lang="en" sz="900">
                <a:solidFill>
                  <a:srgbClr val="FFFFFF"/>
                </a:solidFill>
                <a:latin typeface="Muli"/>
                <a:ea typeface="Muli"/>
                <a:cs typeface="Muli"/>
                <a:sym typeface="Muli"/>
              </a:rPr>
              <a:t>Isn’t that nice? :)</a:t>
            </a:r>
          </a:p>
          <a:p>
            <a:endParaRPr sz="900">
              <a:solidFill>
                <a:srgbClr val="FFFFFF"/>
              </a:solidFill>
              <a:latin typeface="Muli"/>
              <a:ea typeface="Muli"/>
              <a:cs typeface="Muli"/>
              <a:sym typeface="Muli"/>
            </a:endParaRPr>
          </a:p>
          <a:p>
            <a:r>
              <a:rPr lang="en" sz="900">
                <a:solidFill>
                  <a:srgbClr val="FFFFFF"/>
                </a:solidFill>
                <a:latin typeface="Muli"/>
                <a:ea typeface="Muli"/>
                <a:cs typeface="Muli"/>
                <a:sym typeface="Muli"/>
              </a:rPr>
              <a:t>Examples:</a:t>
            </a:r>
          </a:p>
          <a:p>
            <a:pPr>
              <a:buClr>
                <a:srgbClr val="000000"/>
              </a:buClr>
              <a:buFont typeface="Arial"/>
              <a:buNone/>
            </a:pPr>
            <a:endParaRPr sz="900">
              <a:solidFill>
                <a:srgbClr val="FFFFFF"/>
              </a:solidFill>
              <a:latin typeface="Muli"/>
              <a:ea typeface="Muli"/>
              <a:cs typeface="Muli"/>
              <a:sym typeface="Muli"/>
            </a:endParaRPr>
          </a:p>
          <a:p>
            <a:endParaRPr sz="900">
              <a:solidFill>
                <a:srgbClr val="FFFFFF"/>
              </a:solidFill>
              <a:latin typeface="Muli"/>
              <a:ea typeface="Muli"/>
              <a:cs typeface="Muli"/>
              <a:sym typeface="Muli"/>
            </a:endParaRPr>
          </a:p>
        </p:txBody>
      </p:sp>
      <p:grpSp>
        <p:nvGrpSpPr>
          <p:cNvPr id="445" name="Shape 445"/>
          <p:cNvGrpSpPr/>
          <p:nvPr/>
        </p:nvGrpSpPr>
        <p:grpSpPr>
          <a:xfrm>
            <a:off x="348746" y="333019"/>
            <a:ext cx="342902" cy="447293"/>
            <a:chOff x="590250" y="244200"/>
            <a:chExt cx="407975" cy="532175"/>
          </a:xfrm>
        </p:grpSpPr>
        <p:sp>
          <p:nvSpPr>
            <p:cNvPr id="446" name="Shape 446"/>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47" name="Shape 447"/>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48" name="Shape 448"/>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49" name="Shape 449"/>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50" name="Shape 450"/>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51" name="Shape 451"/>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52" name="Shape 452"/>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53" name="Shape 453"/>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54" name="Shape 454"/>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55" name="Shape 455"/>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56" name="Shape 456"/>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57" name="Shape 457"/>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58" name="Shape 458"/>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59" name="Shape 459"/>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460" name="Shape 460"/>
          <p:cNvGrpSpPr/>
          <p:nvPr/>
        </p:nvGrpSpPr>
        <p:grpSpPr>
          <a:xfrm>
            <a:off x="901438" y="399040"/>
            <a:ext cx="372593" cy="310144"/>
            <a:chOff x="1247825" y="322750"/>
            <a:chExt cx="443300" cy="369000"/>
          </a:xfrm>
        </p:grpSpPr>
        <p:sp>
          <p:nvSpPr>
            <p:cNvPr id="461" name="Shape 461"/>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62" name="Shape 462"/>
            <p:cNvSpPr/>
            <p:nvPr/>
          </p:nvSpPr>
          <p:spPr>
            <a:xfrm>
              <a:off x="1398225" y="386675"/>
              <a:ext cx="142500" cy="25"/>
            </a:xfrm>
            <a:custGeom>
              <a:avLst/>
              <a:gdLst/>
              <a:ahLst/>
              <a:cxnLst/>
              <a:rect l="0" t="0" r="0" b="0"/>
              <a:pathLst>
                <a:path w="5700" h="1" fill="none" extrusionOk="0">
                  <a:moveTo>
                    <a:pt x="5700" y="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63" name="Shape 463"/>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64" name="Shape 464"/>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65" name="Shape 465"/>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466" name="Shape 466"/>
          <p:cNvGrpSpPr/>
          <p:nvPr/>
        </p:nvGrpSpPr>
        <p:grpSpPr>
          <a:xfrm>
            <a:off x="1474617" y="397506"/>
            <a:ext cx="356203" cy="313212"/>
            <a:chOff x="1929775" y="320925"/>
            <a:chExt cx="423800" cy="372650"/>
          </a:xfrm>
        </p:grpSpPr>
        <p:sp>
          <p:nvSpPr>
            <p:cNvPr id="467" name="Shape 467"/>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68" name="Shape 468"/>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69" name="Shape 469"/>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70" name="Shape 470"/>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71" name="Shape 471"/>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
        <p:nvSpPr>
          <p:cNvPr id="472" name="Shape 472"/>
          <p:cNvSpPr/>
          <p:nvPr/>
        </p:nvSpPr>
        <p:spPr>
          <a:xfrm>
            <a:off x="2071919" y="386253"/>
            <a:ext cx="291716" cy="335737"/>
          </a:xfrm>
          <a:custGeom>
            <a:avLst/>
            <a:gdLst/>
            <a:ahLst/>
            <a:cxnLst/>
            <a:rect l="0" t="0" r="0" b="0"/>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73" name="Shape 473"/>
          <p:cNvSpPr/>
          <p:nvPr/>
        </p:nvSpPr>
        <p:spPr>
          <a:xfrm>
            <a:off x="2656887" y="387283"/>
            <a:ext cx="251792" cy="333678"/>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nvGrpSpPr>
          <p:cNvPr id="474" name="Shape 474"/>
          <p:cNvGrpSpPr/>
          <p:nvPr/>
        </p:nvGrpSpPr>
        <p:grpSpPr>
          <a:xfrm>
            <a:off x="3744261" y="362184"/>
            <a:ext cx="336767" cy="383835"/>
            <a:chOff x="4630125" y="278900"/>
            <a:chExt cx="400675" cy="456675"/>
          </a:xfrm>
        </p:grpSpPr>
        <p:sp>
          <p:nvSpPr>
            <p:cNvPr id="475" name="Shape 475"/>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76" name="Shape 476"/>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77" name="Shape 477"/>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78" name="Shape 478"/>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
        <p:nvSpPr>
          <p:cNvPr id="479" name="Shape 479"/>
          <p:cNvSpPr/>
          <p:nvPr/>
        </p:nvSpPr>
        <p:spPr>
          <a:xfrm>
            <a:off x="4284851" y="385749"/>
            <a:ext cx="385894" cy="336746"/>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nvGrpSpPr>
          <p:cNvPr id="480" name="Shape 480"/>
          <p:cNvGrpSpPr/>
          <p:nvPr/>
        </p:nvGrpSpPr>
        <p:grpSpPr>
          <a:xfrm>
            <a:off x="353873" y="908740"/>
            <a:ext cx="342881" cy="418127"/>
            <a:chOff x="596350" y="929175"/>
            <a:chExt cx="407950" cy="497475"/>
          </a:xfrm>
        </p:grpSpPr>
        <p:sp>
          <p:nvSpPr>
            <p:cNvPr id="481" name="Shape 481"/>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82" name="Shape 482"/>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83" name="Shape 483"/>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84" name="Shape 484"/>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85" name="Shape 485"/>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86" name="Shape 486"/>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87" name="Shape 487"/>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488" name="Shape 488"/>
          <p:cNvGrpSpPr/>
          <p:nvPr/>
        </p:nvGrpSpPr>
        <p:grpSpPr>
          <a:xfrm>
            <a:off x="1478189" y="969656"/>
            <a:ext cx="349059" cy="298881"/>
            <a:chOff x="1934025" y="1001650"/>
            <a:chExt cx="415300" cy="355600"/>
          </a:xfrm>
        </p:grpSpPr>
        <p:sp>
          <p:nvSpPr>
            <p:cNvPr id="489" name="Shape 489"/>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90" name="Shape 490"/>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91" name="Shape 491"/>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92" name="Shape 492"/>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
        <p:nvSpPr>
          <p:cNvPr id="493" name="Shape 493"/>
          <p:cNvSpPr/>
          <p:nvPr/>
        </p:nvSpPr>
        <p:spPr>
          <a:xfrm>
            <a:off x="2042248" y="944598"/>
            <a:ext cx="351076" cy="349038"/>
          </a:xfrm>
          <a:custGeom>
            <a:avLst/>
            <a:gdLst/>
            <a:ahLst/>
            <a:cxnLst/>
            <a:rect l="0" t="0" r="0" b="0"/>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94" name="Shape 494"/>
          <p:cNvSpPr/>
          <p:nvPr/>
        </p:nvSpPr>
        <p:spPr>
          <a:xfrm>
            <a:off x="2607758" y="961997"/>
            <a:ext cx="350068" cy="314241"/>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95" name="Shape 495"/>
          <p:cNvSpPr/>
          <p:nvPr/>
        </p:nvSpPr>
        <p:spPr>
          <a:xfrm>
            <a:off x="3177870" y="964560"/>
            <a:ext cx="339835" cy="30911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96" name="Shape 496"/>
          <p:cNvSpPr/>
          <p:nvPr/>
        </p:nvSpPr>
        <p:spPr>
          <a:xfrm>
            <a:off x="3754139" y="967628"/>
            <a:ext cx="317309" cy="302979"/>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nvGrpSpPr>
          <p:cNvPr id="497" name="Shape 497"/>
          <p:cNvGrpSpPr/>
          <p:nvPr/>
        </p:nvGrpSpPr>
        <p:grpSpPr>
          <a:xfrm>
            <a:off x="4302584" y="947130"/>
            <a:ext cx="350068" cy="350572"/>
            <a:chOff x="5294400" y="974850"/>
            <a:chExt cx="416500" cy="417100"/>
          </a:xfrm>
        </p:grpSpPr>
        <p:sp>
          <p:nvSpPr>
            <p:cNvPr id="498" name="Shape 498"/>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499" name="Shape 499"/>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00" name="Shape 500"/>
          <p:cNvGrpSpPr/>
          <p:nvPr/>
        </p:nvGrpSpPr>
        <p:grpSpPr>
          <a:xfrm>
            <a:off x="4825606" y="907732"/>
            <a:ext cx="433992" cy="422729"/>
            <a:chOff x="5916675" y="927975"/>
            <a:chExt cx="516350" cy="502950"/>
          </a:xfrm>
        </p:grpSpPr>
        <p:sp>
          <p:nvSpPr>
            <p:cNvPr id="501" name="Shape 501"/>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02" name="Shape 502"/>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03" name="Shape 503"/>
          <p:cNvGrpSpPr/>
          <p:nvPr/>
        </p:nvGrpSpPr>
        <p:grpSpPr>
          <a:xfrm>
            <a:off x="327250" y="1557144"/>
            <a:ext cx="391000" cy="264085"/>
            <a:chOff x="564675" y="1700625"/>
            <a:chExt cx="465200" cy="314200"/>
          </a:xfrm>
        </p:grpSpPr>
        <p:sp>
          <p:nvSpPr>
            <p:cNvPr id="504" name="Shape 504"/>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05" name="Shape 505"/>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06" name="Shape 506"/>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07" name="Shape 507"/>
          <p:cNvGrpSpPr/>
          <p:nvPr/>
        </p:nvGrpSpPr>
        <p:grpSpPr>
          <a:xfrm>
            <a:off x="892235" y="1492657"/>
            <a:ext cx="391000" cy="382826"/>
            <a:chOff x="1236875" y="1623900"/>
            <a:chExt cx="465200" cy="455475"/>
          </a:xfrm>
        </p:grpSpPr>
        <p:sp>
          <p:nvSpPr>
            <p:cNvPr id="508" name="Shape 508"/>
            <p:cNvSpPr/>
            <p:nvPr/>
          </p:nvSpPr>
          <p:spPr>
            <a:xfrm>
              <a:off x="1236875" y="1623900"/>
              <a:ext cx="465200" cy="445125"/>
            </a:xfrm>
            <a:custGeom>
              <a:avLst/>
              <a:gdLst/>
              <a:ahLst/>
              <a:cxnLst/>
              <a:rect l="0" t="0" r="0" b="0"/>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09" name="Shape 509"/>
            <p:cNvSpPr/>
            <p:nvPr/>
          </p:nvSpPr>
          <p:spPr>
            <a:xfrm>
              <a:off x="1244800" y="2078750"/>
              <a:ext cx="449375" cy="625"/>
            </a:xfrm>
            <a:custGeom>
              <a:avLst/>
              <a:gdLst/>
              <a:ahLst/>
              <a:cxnLst/>
              <a:rect l="0" t="0" r="0" b="0"/>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10" name="Shape 510"/>
            <p:cNvSpPr/>
            <p:nvPr/>
          </p:nvSpPr>
          <p:spPr>
            <a:xfrm>
              <a:off x="1236875" y="1791950"/>
              <a:ext cx="465200" cy="171725"/>
            </a:xfrm>
            <a:custGeom>
              <a:avLst/>
              <a:gdLst/>
              <a:ahLst/>
              <a:cxnLst/>
              <a:rect l="0" t="0" r="0" b="0"/>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11" name="Shape 511"/>
            <p:cNvSpPr/>
            <p:nvPr/>
          </p:nvSpPr>
          <p:spPr>
            <a:xfrm>
              <a:off x="1330025" y="1750550"/>
              <a:ext cx="278900" cy="110850"/>
            </a:xfrm>
            <a:custGeom>
              <a:avLst/>
              <a:gdLst/>
              <a:ahLst/>
              <a:cxnLst/>
              <a:rect l="0" t="0" r="0" b="0"/>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12" name="Shape 512"/>
            <p:cNvSpPr/>
            <p:nvPr/>
          </p:nvSpPr>
          <p:spPr>
            <a:xfrm>
              <a:off x="1402500" y="18102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13" name="Shape 513"/>
            <p:cNvSpPr/>
            <p:nvPr/>
          </p:nvSpPr>
          <p:spPr>
            <a:xfrm>
              <a:off x="1402500" y="18443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14" name="Shape 514"/>
            <p:cNvSpPr/>
            <p:nvPr/>
          </p:nvSpPr>
          <p:spPr>
            <a:xfrm>
              <a:off x="1402500" y="1878425"/>
              <a:ext cx="85250" cy="25"/>
            </a:xfrm>
            <a:custGeom>
              <a:avLst/>
              <a:gdLst/>
              <a:ahLst/>
              <a:cxnLst/>
              <a:rect l="0" t="0" r="0" b="0"/>
              <a:pathLst>
                <a:path w="3410" h="1" fill="none" extrusionOk="0">
                  <a:moveTo>
                    <a:pt x="0" y="0"/>
                  </a:moveTo>
                  <a:lnTo>
                    <a:pt x="341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15" name="Shape 515"/>
          <p:cNvGrpSpPr/>
          <p:nvPr/>
        </p:nvGrpSpPr>
        <p:grpSpPr>
          <a:xfrm>
            <a:off x="1469490" y="1500852"/>
            <a:ext cx="366457" cy="366436"/>
            <a:chOff x="1923675" y="1633650"/>
            <a:chExt cx="436000" cy="435975"/>
          </a:xfrm>
        </p:grpSpPr>
        <p:sp>
          <p:nvSpPr>
            <p:cNvPr id="516" name="Shape 516"/>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17" name="Shape 517"/>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18" name="Shape 518"/>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19" name="Shape 519"/>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20" name="Shape 520"/>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21" name="Shape 521"/>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22" name="Shape 522"/>
          <p:cNvGrpSpPr/>
          <p:nvPr/>
        </p:nvGrpSpPr>
        <p:grpSpPr>
          <a:xfrm>
            <a:off x="2032940" y="1499318"/>
            <a:ext cx="369504" cy="369504"/>
            <a:chOff x="2594050" y="1631825"/>
            <a:chExt cx="439625" cy="439625"/>
          </a:xfrm>
        </p:grpSpPr>
        <p:sp>
          <p:nvSpPr>
            <p:cNvPr id="523" name="Shape 523"/>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24" name="Shape 524"/>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25" name="Shape 525"/>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26" name="Shape 526"/>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
        <p:nvSpPr>
          <p:cNvPr id="527" name="Shape 527"/>
          <p:cNvSpPr/>
          <p:nvPr/>
        </p:nvSpPr>
        <p:spPr>
          <a:xfrm>
            <a:off x="2614398" y="1515739"/>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nvGrpSpPr>
          <p:cNvPr id="528" name="Shape 528"/>
          <p:cNvGrpSpPr/>
          <p:nvPr/>
        </p:nvGrpSpPr>
        <p:grpSpPr>
          <a:xfrm>
            <a:off x="3197705" y="1471686"/>
            <a:ext cx="299911" cy="424767"/>
            <a:chOff x="3979850" y="1598950"/>
            <a:chExt cx="356825" cy="505375"/>
          </a:xfrm>
        </p:grpSpPr>
        <p:sp>
          <p:nvSpPr>
            <p:cNvPr id="529" name="Shape 529"/>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30" name="Shape 530"/>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31" name="Shape 531"/>
          <p:cNvGrpSpPr/>
          <p:nvPr/>
        </p:nvGrpSpPr>
        <p:grpSpPr>
          <a:xfrm>
            <a:off x="3715096" y="1562775"/>
            <a:ext cx="395098" cy="242589"/>
            <a:chOff x="4595425" y="1707325"/>
            <a:chExt cx="470075" cy="288625"/>
          </a:xfrm>
        </p:grpSpPr>
        <p:sp>
          <p:nvSpPr>
            <p:cNvPr id="532" name="Shape 532"/>
            <p:cNvSpPr/>
            <p:nvPr/>
          </p:nvSpPr>
          <p:spPr>
            <a:xfrm>
              <a:off x="4809750" y="1707325"/>
              <a:ext cx="41425" cy="41425"/>
            </a:xfrm>
            <a:custGeom>
              <a:avLst/>
              <a:gdLst/>
              <a:ahLst/>
              <a:cxnLst/>
              <a:rect l="0" t="0" r="0" b="0"/>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33" name="Shape 533"/>
            <p:cNvSpPr/>
            <p:nvPr/>
          </p:nvSpPr>
          <p:spPr>
            <a:xfrm>
              <a:off x="502407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34" name="Shape 534"/>
            <p:cNvSpPr/>
            <p:nvPr/>
          </p:nvSpPr>
          <p:spPr>
            <a:xfrm>
              <a:off x="4628900" y="1760300"/>
              <a:ext cx="403100" cy="177825"/>
            </a:xfrm>
            <a:custGeom>
              <a:avLst/>
              <a:gdLst/>
              <a:ahLst/>
              <a:cxnLst/>
              <a:rect l="0" t="0" r="0" b="0"/>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35" name="Shape 535"/>
            <p:cNvSpPr/>
            <p:nvPr/>
          </p:nvSpPr>
          <p:spPr>
            <a:xfrm>
              <a:off x="459542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36" name="Shape 536"/>
            <p:cNvSpPr/>
            <p:nvPr/>
          </p:nvSpPr>
          <p:spPr>
            <a:xfrm>
              <a:off x="4667275" y="1951475"/>
              <a:ext cx="326375" cy="44475"/>
            </a:xfrm>
            <a:custGeom>
              <a:avLst/>
              <a:gdLst/>
              <a:ahLst/>
              <a:cxnLst/>
              <a:rect l="0" t="0" r="0" b="0"/>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37" name="Shape 537"/>
          <p:cNvGrpSpPr/>
          <p:nvPr/>
        </p:nvGrpSpPr>
        <p:grpSpPr>
          <a:xfrm>
            <a:off x="4299012" y="1503415"/>
            <a:ext cx="357233" cy="361309"/>
            <a:chOff x="5290150" y="1636700"/>
            <a:chExt cx="425025" cy="429875"/>
          </a:xfrm>
        </p:grpSpPr>
        <p:sp>
          <p:nvSpPr>
            <p:cNvPr id="538" name="Shape 538"/>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39" name="Shape 539"/>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40" name="Shape 540"/>
          <p:cNvGrpSpPr/>
          <p:nvPr/>
        </p:nvGrpSpPr>
        <p:grpSpPr>
          <a:xfrm>
            <a:off x="4862967" y="1492657"/>
            <a:ext cx="359271" cy="376691"/>
            <a:chOff x="5961125" y="1623900"/>
            <a:chExt cx="427450" cy="448175"/>
          </a:xfrm>
        </p:grpSpPr>
        <p:sp>
          <p:nvSpPr>
            <p:cNvPr id="541" name="Shape 541"/>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42" name="Shape 542"/>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43" name="Shape 543"/>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44" name="Shape 544"/>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45" name="Shape 545"/>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46" name="Shape 546"/>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47" name="Shape 547"/>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48" name="Shape 548"/>
          <p:cNvGrpSpPr/>
          <p:nvPr/>
        </p:nvGrpSpPr>
        <p:grpSpPr>
          <a:xfrm>
            <a:off x="5415658" y="1502386"/>
            <a:ext cx="383835" cy="363369"/>
            <a:chOff x="6618700" y="1635475"/>
            <a:chExt cx="456675" cy="432325"/>
          </a:xfrm>
        </p:grpSpPr>
        <p:sp>
          <p:nvSpPr>
            <p:cNvPr id="549" name="Shape 549"/>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50" name="Shape 550"/>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51" name="Shape 551"/>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52" name="Shape 552"/>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53" name="Shape 553"/>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54" name="Shape 554"/>
          <p:cNvGrpSpPr/>
          <p:nvPr/>
        </p:nvGrpSpPr>
        <p:grpSpPr>
          <a:xfrm>
            <a:off x="370746" y="2085798"/>
            <a:ext cx="304008" cy="326513"/>
            <a:chOff x="616425" y="2329600"/>
            <a:chExt cx="361700" cy="388475"/>
          </a:xfrm>
        </p:grpSpPr>
        <p:sp>
          <p:nvSpPr>
            <p:cNvPr id="555" name="Shape 555"/>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56" name="Shape 556"/>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57" name="Shape 557"/>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58" name="Shape 558"/>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59" name="Shape 559"/>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60" name="Shape 560"/>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61" name="Shape 561"/>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62" name="Shape 562"/>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63" name="Shape 563"/>
          <p:cNvGrpSpPr/>
          <p:nvPr/>
        </p:nvGrpSpPr>
        <p:grpSpPr>
          <a:xfrm>
            <a:off x="927557" y="2088865"/>
            <a:ext cx="320377" cy="320377"/>
            <a:chOff x="1278900" y="2333250"/>
            <a:chExt cx="381175" cy="381175"/>
          </a:xfrm>
        </p:grpSpPr>
        <p:sp>
          <p:nvSpPr>
            <p:cNvPr id="564" name="Shape 564"/>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65" name="Shape 565"/>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66" name="Shape 566"/>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67" name="Shape 567"/>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68" name="Shape 568"/>
          <p:cNvGrpSpPr/>
          <p:nvPr/>
        </p:nvGrpSpPr>
        <p:grpSpPr>
          <a:xfrm>
            <a:off x="1492520" y="2088865"/>
            <a:ext cx="320398" cy="320377"/>
            <a:chOff x="1951075" y="2333250"/>
            <a:chExt cx="381200" cy="381175"/>
          </a:xfrm>
        </p:grpSpPr>
        <p:sp>
          <p:nvSpPr>
            <p:cNvPr id="569" name="Shape 569"/>
            <p:cNvSpPr/>
            <p:nvPr/>
          </p:nvSpPr>
          <p:spPr>
            <a:xfrm>
              <a:off x="1951075" y="2333250"/>
              <a:ext cx="381200" cy="381175"/>
            </a:xfrm>
            <a:custGeom>
              <a:avLst/>
              <a:gdLst/>
              <a:ahLst/>
              <a:cxnLst/>
              <a:rect l="0" t="0" r="0" b="0"/>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70" name="Shape 570"/>
            <p:cNvSpPr/>
            <p:nvPr/>
          </p:nvSpPr>
          <p:spPr>
            <a:xfrm>
              <a:off x="2197675" y="2503125"/>
              <a:ext cx="43875" cy="47525"/>
            </a:xfrm>
            <a:custGeom>
              <a:avLst/>
              <a:gdLst/>
              <a:ahLst/>
              <a:cxnLst/>
              <a:rect l="0" t="0" r="0" b="0"/>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71" name="Shape 571"/>
            <p:cNvSpPr/>
            <p:nvPr/>
          </p:nvSpPr>
          <p:spPr>
            <a:xfrm>
              <a:off x="20418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72" name="Shape 572"/>
            <p:cNvSpPr/>
            <p:nvPr/>
          </p:nvSpPr>
          <p:spPr>
            <a:xfrm>
              <a:off x="2041800" y="2584100"/>
              <a:ext cx="199750" cy="41425"/>
            </a:xfrm>
            <a:custGeom>
              <a:avLst/>
              <a:gdLst/>
              <a:ahLst/>
              <a:cxnLst/>
              <a:rect l="0" t="0" r="0" b="0"/>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73" name="Shape 573"/>
          <p:cNvGrpSpPr/>
          <p:nvPr/>
        </p:nvGrpSpPr>
        <p:grpSpPr>
          <a:xfrm>
            <a:off x="2057504" y="2088865"/>
            <a:ext cx="320377" cy="320377"/>
            <a:chOff x="2623275" y="2333250"/>
            <a:chExt cx="381175" cy="381175"/>
          </a:xfrm>
        </p:grpSpPr>
        <p:sp>
          <p:nvSpPr>
            <p:cNvPr id="574" name="Shape 574"/>
            <p:cNvSpPr/>
            <p:nvPr/>
          </p:nvSpPr>
          <p:spPr>
            <a:xfrm>
              <a:off x="2623275" y="2333250"/>
              <a:ext cx="381175" cy="381175"/>
            </a:xfrm>
            <a:custGeom>
              <a:avLst/>
              <a:gdLst/>
              <a:ahLst/>
              <a:cxnLst/>
              <a:rect l="0" t="0" r="0" b="0"/>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75" name="Shape 575"/>
            <p:cNvSpPr/>
            <p:nvPr/>
          </p:nvSpPr>
          <p:spPr>
            <a:xfrm>
              <a:off x="2869875" y="2503125"/>
              <a:ext cx="43875" cy="47525"/>
            </a:xfrm>
            <a:custGeom>
              <a:avLst/>
              <a:gdLst/>
              <a:ahLst/>
              <a:cxnLst/>
              <a:rect l="0" t="0" r="0" b="0"/>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76" name="Shape 576"/>
            <p:cNvSpPr/>
            <p:nvPr/>
          </p:nvSpPr>
          <p:spPr>
            <a:xfrm>
              <a:off x="2714000" y="2503125"/>
              <a:ext cx="43875" cy="47525"/>
            </a:xfrm>
            <a:custGeom>
              <a:avLst/>
              <a:gdLst/>
              <a:ahLst/>
              <a:cxnLst/>
              <a:rect l="0" t="0" r="0" b="0"/>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77" name="Shape 577"/>
            <p:cNvSpPr/>
            <p:nvPr/>
          </p:nvSpPr>
          <p:spPr>
            <a:xfrm>
              <a:off x="2810200" y="2595675"/>
              <a:ext cx="99875" cy="31075"/>
            </a:xfrm>
            <a:custGeom>
              <a:avLst/>
              <a:gdLst/>
              <a:ahLst/>
              <a:cxnLst/>
              <a:rect l="0" t="0" r="0" b="0"/>
              <a:pathLst>
                <a:path w="3995" h="1243" fill="none" extrusionOk="0">
                  <a:moveTo>
                    <a:pt x="1" y="1242"/>
                  </a:moveTo>
                  <a:lnTo>
                    <a:pt x="399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78" name="Shape 578"/>
          <p:cNvGrpSpPr/>
          <p:nvPr/>
        </p:nvGrpSpPr>
        <p:grpSpPr>
          <a:xfrm>
            <a:off x="2697208" y="2033603"/>
            <a:ext cx="170936" cy="426826"/>
            <a:chOff x="3384375" y="2267500"/>
            <a:chExt cx="203375" cy="507825"/>
          </a:xfrm>
        </p:grpSpPr>
        <p:sp>
          <p:nvSpPr>
            <p:cNvPr id="579" name="Shape 579"/>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80" name="Shape 580"/>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81" name="Shape 581"/>
          <p:cNvGrpSpPr/>
          <p:nvPr/>
        </p:nvGrpSpPr>
        <p:grpSpPr>
          <a:xfrm>
            <a:off x="3842516" y="2087836"/>
            <a:ext cx="140237" cy="318339"/>
            <a:chOff x="4747025" y="2332025"/>
            <a:chExt cx="166850" cy="378750"/>
          </a:xfrm>
        </p:grpSpPr>
        <p:sp>
          <p:nvSpPr>
            <p:cNvPr id="582" name="Shape 582"/>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83" name="Shape 583"/>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84" name="Shape 584"/>
          <p:cNvGrpSpPr/>
          <p:nvPr/>
        </p:nvGrpSpPr>
        <p:grpSpPr>
          <a:xfrm>
            <a:off x="3274989" y="2035641"/>
            <a:ext cx="145343" cy="422729"/>
            <a:chOff x="4071800" y="2269925"/>
            <a:chExt cx="172925" cy="502950"/>
          </a:xfrm>
        </p:grpSpPr>
        <p:sp>
          <p:nvSpPr>
            <p:cNvPr id="585" name="Shape 585"/>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86" name="Shape 586"/>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
        <p:nvSpPr>
          <p:cNvPr id="587" name="Shape 587"/>
          <p:cNvSpPr/>
          <p:nvPr/>
        </p:nvSpPr>
        <p:spPr>
          <a:xfrm>
            <a:off x="4317610" y="2080241"/>
            <a:ext cx="320377" cy="337775"/>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nvGrpSpPr>
          <p:cNvPr id="588" name="Shape 588"/>
          <p:cNvGrpSpPr/>
          <p:nvPr/>
        </p:nvGrpSpPr>
        <p:grpSpPr>
          <a:xfrm>
            <a:off x="4872695" y="2086302"/>
            <a:ext cx="345970" cy="325504"/>
            <a:chOff x="5972700" y="2330200"/>
            <a:chExt cx="411625" cy="387275"/>
          </a:xfrm>
        </p:grpSpPr>
        <p:sp>
          <p:nvSpPr>
            <p:cNvPr id="589" name="Shape 589"/>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90" name="Shape 590"/>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591" name="Shape 591"/>
          <p:cNvGrpSpPr/>
          <p:nvPr/>
        </p:nvGrpSpPr>
        <p:grpSpPr>
          <a:xfrm>
            <a:off x="467992" y="2614430"/>
            <a:ext cx="109538" cy="399195"/>
            <a:chOff x="732125" y="2958550"/>
            <a:chExt cx="130325" cy="474950"/>
          </a:xfrm>
        </p:grpSpPr>
        <p:sp>
          <p:nvSpPr>
            <p:cNvPr id="592" name="Shape 592"/>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93" name="Shape 593"/>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94" name="Shape 594"/>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95" name="Shape 595"/>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96" name="Shape 596"/>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97" name="Shape 597"/>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98" name="Shape 598"/>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599" name="Shape 599"/>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
        <p:nvSpPr>
          <p:cNvPr id="600" name="Shape 600"/>
          <p:cNvSpPr/>
          <p:nvPr/>
        </p:nvSpPr>
        <p:spPr>
          <a:xfrm>
            <a:off x="1484912" y="2598659"/>
            <a:ext cx="335737" cy="430924"/>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01" name="Shape 601"/>
          <p:cNvSpPr/>
          <p:nvPr/>
        </p:nvSpPr>
        <p:spPr>
          <a:xfrm>
            <a:off x="963404" y="2598659"/>
            <a:ext cx="248745" cy="430924"/>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nvGrpSpPr>
          <p:cNvPr id="602" name="Shape 602"/>
          <p:cNvGrpSpPr/>
          <p:nvPr/>
        </p:nvGrpSpPr>
        <p:grpSpPr>
          <a:xfrm>
            <a:off x="2023737" y="2627227"/>
            <a:ext cx="387932" cy="367466"/>
            <a:chOff x="2583100" y="2973775"/>
            <a:chExt cx="461550" cy="437200"/>
          </a:xfrm>
        </p:grpSpPr>
        <p:sp>
          <p:nvSpPr>
            <p:cNvPr id="603" name="Shape 603"/>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04" name="Shape 604"/>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
        <p:nvSpPr>
          <p:cNvPr id="605" name="Shape 605"/>
          <p:cNvSpPr/>
          <p:nvPr/>
        </p:nvSpPr>
        <p:spPr>
          <a:xfrm>
            <a:off x="3734681" y="2636021"/>
            <a:ext cx="356203" cy="356203"/>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nvGrpSpPr>
          <p:cNvPr id="606" name="Shape 606"/>
          <p:cNvGrpSpPr/>
          <p:nvPr/>
        </p:nvGrpSpPr>
        <p:grpSpPr>
          <a:xfrm>
            <a:off x="4263186" y="2655383"/>
            <a:ext cx="435021" cy="323445"/>
            <a:chOff x="5247525" y="3007275"/>
            <a:chExt cx="517575" cy="384825"/>
          </a:xfrm>
        </p:grpSpPr>
        <p:sp>
          <p:nvSpPr>
            <p:cNvPr id="607" name="Shape 607"/>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08" name="Shape 608"/>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09" name="Shape 609"/>
          <p:cNvGrpSpPr/>
          <p:nvPr/>
        </p:nvGrpSpPr>
        <p:grpSpPr>
          <a:xfrm>
            <a:off x="3174171" y="2636955"/>
            <a:ext cx="342881" cy="350068"/>
            <a:chOff x="3951850" y="2985350"/>
            <a:chExt cx="407950" cy="416500"/>
          </a:xfrm>
        </p:grpSpPr>
        <p:sp>
          <p:nvSpPr>
            <p:cNvPr id="610" name="Shape 610"/>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11" name="Shape 611"/>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12" name="Shape 612"/>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13" name="Shape 613"/>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14" name="Shape 614"/>
          <p:cNvGrpSpPr/>
          <p:nvPr/>
        </p:nvGrpSpPr>
        <p:grpSpPr>
          <a:xfrm>
            <a:off x="330844" y="3226503"/>
            <a:ext cx="397136" cy="305017"/>
            <a:chOff x="568950" y="3686775"/>
            <a:chExt cx="472500" cy="362900"/>
          </a:xfrm>
        </p:grpSpPr>
        <p:sp>
          <p:nvSpPr>
            <p:cNvPr id="615" name="Shape 615"/>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16" name="Shape 616"/>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17" name="Shape 617"/>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
        <p:nvSpPr>
          <p:cNvPr id="618" name="Shape 618"/>
          <p:cNvSpPr/>
          <p:nvPr/>
        </p:nvSpPr>
        <p:spPr>
          <a:xfrm>
            <a:off x="4907685" y="2619652"/>
            <a:ext cx="270220" cy="388962"/>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nvGrpSpPr>
          <p:cNvPr id="619" name="Shape 619"/>
          <p:cNvGrpSpPr/>
          <p:nvPr/>
        </p:nvGrpSpPr>
        <p:grpSpPr>
          <a:xfrm>
            <a:off x="898896" y="3252096"/>
            <a:ext cx="377699" cy="253852"/>
            <a:chOff x="1244800" y="3717225"/>
            <a:chExt cx="449375" cy="302025"/>
          </a:xfrm>
        </p:grpSpPr>
        <p:sp>
          <p:nvSpPr>
            <p:cNvPr id="620" name="Shape 620"/>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21" name="Shape 621"/>
            <p:cNvSpPr/>
            <p:nvPr/>
          </p:nvSpPr>
          <p:spPr>
            <a:xfrm>
              <a:off x="1244800" y="3795150"/>
              <a:ext cx="449375" cy="25"/>
            </a:xfrm>
            <a:custGeom>
              <a:avLst/>
              <a:gdLst/>
              <a:ahLst/>
              <a:cxnLst/>
              <a:rect l="0" t="0" r="0" b="0"/>
              <a:pathLst>
                <a:path w="17975" h="1" fill="none" extrusionOk="0">
                  <a:moveTo>
                    <a:pt x="17974"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22" name="Shape 622"/>
            <p:cNvSpPr/>
            <p:nvPr/>
          </p:nvSpPr>
          <p:spPr>
            <a:xfrm>
              <a:off x="1244800" y="3853000"/>
              <a:ext cx="449375" cy="25"/>
            </a:xfrm>
            <a:custGeom>
              <a:avLst/>
              <a:gdLst/>
              <a:ahLst/>
              <a:cxnLst/>
              <a:rect l="0" t="0" r="0" b="0"/>
              <a:pathLst>
                <a:path w="17975" h="1" fill="none" extrusionOk="0">
                  <a:moveTo>
                    <a:pt x="0" y="0"/>
                  </a:moveTo>
                  <a:lnTo>
                    <a:pt x="17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23" name="Shape 623"/>
            <p:cNvSpPr/>
            <p:nvPr/>
          </p:nvSpPr>
          <p:spPr>
            <a:xfrm>
              <a:off x="1302625" y="3893800"/>
              <a:ext cx="161375" cy="25"/>
            </a:xfrm>
            <a:custGeom>
              <a:avLst/>
              <a:gdLst/>
              <a:ahLst/>
              <a:cxnLst/>
              <a:rect l="0" t="0" r="0" b="0"/>
              <a:pathLst>
                <a:path w="6455" h="1" fill="none" extrusionOk="0">
                  <a:moveTo>
                    <a:pt x="6455"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24" name="Shape 624"/>
            <p:cNvSpPr/>
            <p:nvPr/>
          </p:nvSpPr>
          <p:spPr>
            <a:xfrm>
              <a:off x="1302625" y="3933975"/>
              <a:ext cx="110250" cy="25"/>
            </a:xfrm>
            <a:custGeom>
              <a:avLst/>
              <a:gdLst/>
              <a:ahLst/>
              <a:cxnLst/>
              <a:rect l="0" t="0" r="0" b="0"/>
              <a:pathLst>
                <a:path w="4410" h="1" fill="none" extrusionOk="0">
                  <a:moveTo>
                    <a:pt x="4409" y="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25" name="Shape 625"/>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26" name="Shape 626"/>
          <p:cNvGrpSpPr/>
          <p:nvPr/>
        </p:nvGrpSpPr>
        <p:grpSpPr>
          <a:xfrm>
            <a:off x="1468986" y="3232639"/>
            <a:ext cx="367466" cy="287114"/>
            <a:chOff x="1923075" y="3694075"/>
            <a:chExt cx="437200" cy="341600"/>
          </a:xfrm>
        </p:grpSpPr>
        <p:sp>
          <p:nvSpPr>
            <p:cNvPr id="627" name="Shape 627"/>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28" name="Shape 628"/>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29" name="Shape 629"/>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30" name="Shape 630"/>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31" name="Shape 631"/>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32" name="Shape 632"/>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33" name="Shape 633"/>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34" name="Shape 634"/>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35" name="Shape 635"/>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36" name="Shape 636"/>
          <p:cNvGrpSpPr/>
          <p:nvPr/>
        </p:nvGrpSpPr>
        <p:grpSpPr>
          <a:xfrm>
            <a:off x="2037542" y="3228037"/>
            <a:ext cx="360301" cy="295813"/>
            <a:chOff x="2599525" y="3688600"/>
            <a:chExt cx="428675" cy="351950"/>
          </a:xfrm>
        </p:grpSpPr>
        <p:sp>
          <p:nvSpPr>
            <p:cNvPr id="637" name="Shape 637"/>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38" name="Shape 638"/>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39" name="Shape 639"/>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40" name="Shape 640"/>
          <p:cNvGrpSpPr/>
          <p:nvPr/>
        </p:nvGrpSpPr>
        <p:grpSpPr>
          <a:xfrm>
            <a:off x="2619924" y="3207571"/>
            <a:ext cx="333699" cy="329076"/>
            <a:chOff x="3292425" y="3664250"/>
            <a:chExt cx="397025" cy="391525"/>
          </a:xfrm>
        </p:grpSpPr>
        <p:sp>
          <p:nvSpPr>
            <p:cNvPr id="641" name="Shape 641"/>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42" name="Shape 642"/>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43" name="Shape 643"/>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44" name="Shape 644"/>
          <p:cNvGrpSpPr/>
          <p:nvPr/>
        </p:nvGrpSpPr>
        <p:grpSpPr>
          <a:xfrm>
            <a:off x="3157781" y="3250037"/>
            <a:ext cx="369525" cy="268182"/>
            <a:chOff x="3932350" y="3714775"/>
            <a:chExt cx="439650" cy="319075"/>
          </a:xfrm>
        </p:grpSpPr>
        <p:sp>
          <p:nvSpPr>
            <p:cNvPr id="645" name="Shape 645"/>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46" name="Shape 646"/>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47" name="Shape 647"/>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48" name="Shape 648"/>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49" name="Shape 649"/>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50" name="Shape 650"/>
          <p:cNvGrpSpPr/>
          <p:nvPr/>
        </p:nvGrpSpPr>
        <p:grpSpPr>
          <a:xfrm>
            <a:off x="3722765" y="3250037"/>
            <a:ext cx="369504" cy="268182"/>
            <a:chOff x="4604550" y="3714775"/>
            <a:chExt cx="439625" cy="319075"/>
          </a:xfrm>
        </p:grpSpPr>
        <p:sp>
          <p:nvSpPr>
            <p:cNvPr id="651" name="Shape 651"/>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52" name="Shape 652"/>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53" name="Shape 653"/>
          <p:cNvGrpSpPr/>
          <p:nvPr/>
        </p:nvGrpSpPr>
        <p:grpSpPr>
          <a:xfrm>
            <a:off x="4301050" y="3222406"/>
            <a:ext cx="353136" cy="313737"/>
            <a:chOff x="5292575" y="3681900"/>
            <a:chExt cx="420150" cy="373275"/>
          </a:xfrm>
        </p:grpSpPr>
        <p:sp>
          <p:nvSpPr>
            <p:cNvPr id="654" name="Shape 654"/>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55" name="Shape 655"/>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56" name="Shape 656"/>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57" name="Shape 657"/>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58" name="Shape 658"/>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59" name="Shape 659"/>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60" name="Shape 660"/>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61" name="Shape 661"/>
          <p:cNvGrpSpPr/>
          <p:nvPr/>
        </p:nvGrpSpPr>
        <p:grpSpPr>
          <a:xfrm>
            <a:off x="4846073" y="3182482"/>
            <a:ext cx="393059" cy="393059"/>
            <a:chOff x="5941025" y="3634400"/>
            <a:chExt cx="467650" cy="467650"/>
          </a:xfrm>
        </p:grpSpPr>
        <p:sp>
          <p:nvSpPr>
            <p:cNvPr id="662" name="Shape 662"/>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63" name="Shape 663"/>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64" name="Shape 664"/>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65" name="Shape 665"/>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66" name="Shape 666"/>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67" name="Shape 667"/>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68" name="Shape 668"/>
          <p:cNvGrpSpPr/>
          <p:nvPr/>
        </p:nvGrpSpPr>
        <p:grpSpPr>
          <a:xfrm>
            <a:off x="5436146" y="3207571"/>
            <a:ext cx="342881" cy="342902"/>
            <a:chOff x="6643075" y="3664250"/>
            <a:chExt cx="407950" cy="407975"/>
          </a:xfrm>
        </p:grpSpPr>
        <p:sp>
          <p:nvSpPr>
            <p:cNvPr id="669" name="Shape 669"/>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70" name="Shape 670"/>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71" name="Shape 671"/>
          <p:cNvGrpSpPr/>
          <p:nvPr/>
        </p:nvGrpSpPr>
        <p:grpSpPr>
          <a:xfrm>
            <a:off x="336979" y="3758224"/>
            <a:ext cx="371564" cy="371543"/>
            <a:chOff x="576250" y="4319400"/>
            <a:chExt cx="442075" cy="442050"/>
          </a:xfrm>
        </p:grpSpPr>
        <p:sp>
          <p:nvSpPr>
            <p:cNvPr id="672" name="Shape 672"/>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73" name="Shape 673"/>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74" name="Shape 674"/>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75" name="Shape 675"/>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
        <p:nvSpPr>
          <p:cNvPr id="676" name="Shape 676"/>
          <p:cNvSpPr/>
          <p:nvPr/>
        </p:nvSpPr>
        <p:spPr>
          <a:xfrm>
            <a:off x="886643" y="3830522"/>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77" name="Shape 677"/>
          <p:cNvSpPr/>
          <p:nvPr/>
        </p:nvSpPr>
        <p:spPr>
          <a:xfrm>
            <a:off x="3177366" y="3773702"/>
            <a:ext cx="340843" cy="340864"/>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78" name="Shape 678"/>
          <p:cNvSpPr/>
          <p:nvPr/>
        </p:nvSpPr>
        <p:spPr>
          <a:xfrm>
            <a:off x="2612360" y="3795199"/>
            <a:ext cx="340843" cy="297873"/>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79" name="Shape 679"/>
          <p:cNvSpPr/>
          <p:nvPr/>
        </p:nvSpPr>
        <p:spPr>
          <a:xfrm>
            <a:off x="3740837" y="3772168"/>
            <a:ext cx="343911" cy="343932"/>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nvGrpSpPr>
          <p:cNvPr id="680" name="Shape 680"/>
          <p:cNvGrpSpPr/>
          <p:nvPr/>
        </p:nvGrpSpPr>
        <p:grpSpPr>
          <a:xfrm>
            <a:off x="4280584" y="3777157"/>
            <a:ext cx="394068" cy="325504"/>
            <a:chOff x="5268225" y="4341925"/>
            <a:chExt cx="468850" cy="387275"/>
          </a:xfrm>
        </p:grpSpPr>
        <p:sp>
          <p:nvSpPr>
            <p:cNvPr id="681" name="Shape 681"/>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82" name="Shape 682"/>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83" name="Shape 683"/>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84" name="Shape 684"/>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85" name="Shape 685"/>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86" name="Shape 686"/>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87" name="Shape 687"/>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88" name="Shape 688"/>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89" name="Shape 689"/>
          <p:cNvGrpSpPr/>
          <p:nvPr/>
        </p:nvGrpSpPr>
        <p:grpSpPr>
          <a:xfrm>
            <a:off x="4865530" y="3766924"/>
            <a:ext cx="354144" cy="354144"/>
            <a:chOff x="5964175" y="4329750"/>
            <a:chExt cx="421350" cy="421350"/>
          </a:xfrm>
        </p:grpSpPr>
        <p:sp>
          <p:nvSpPr>
            <p:cNvPr id="690" name="Shape 690"/>
            <p:cNvSpPr/>
            <p:nvPr/>
          </p:nvSpPr>
          <p:spPr>
            <a:xfrm>
              <a:off x="5964175" y="4329750"/>
              <a:ext cx="421350" cy="421350"/>
            </a:xfrm>
            <a:custGeom>
              <a:avLst/>
              <a:gdLst/>
              <a:ahLst/>
              <a:cxnLst/>
              <a:rect l="0" t="0" r="0" b="0"/>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91" name="Shape 691"/>
            <p:cNvSpPr/>
            <p:nvPr/>
          </p:nvSpPr>
          <p:spPr>
            <a:xfrm>
              <a:off x="6322800" y="4360800"/>
              <a:ext cx="31675" cy="30475"/>
            </a:xfrm>
            <a:custGeom>
              <a:avLst/>
              <a:gdLst/>
              <a:ahLst/>
              <a:cxnLst/>
              <a:rect l="0" t="0" r="0" b="0"/>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92" name="Shape 692"/>
          <p:cNvGrpSpPr/>
          <p:nvPr/>
        </p:nvGrpSpPr>
        <p:grpSpPr>
          <a:xfrm>
            <a:off x="901438" y="4331908"/>
            <a:ext cx="372593" cy="360301"/>
            <a:chOff x="1247825" y="5001950"/>
            <a:chExt cx="443300" cy="428675"/>
          </a:xfrm>
        </p:grpSpPr>
        <p:sp>
          <p:nvSpPr>
            <p:cNvPr id="693" name="Shape 693"/>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94" name="Shape 694"/>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95" name="Shape 695"/>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96" name="Shape 696"/>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97" name="Shape 697"/>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698" name="Shape 698"/>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699" name="Shape 699"/>
          <p:cNvGrpSpPr/>
          <p:nvPr/>
        </p:nvGrpSpPr>
        <p:grpSpPr>
          <a:xfrm>
            <a:off x="1499685" y="4313984"/>
            <a:ext cx="306068" cy="389991"/>
            <a:chOff x="1959600" y="4980625"/>
            <a:chExt cx="364150" cy="464000"/>
          </a:xfrm>
        </p:grpSpPr>
        <p:sp>
          <p:nvSpPr>
            <p:cNvPr id="700" name="Shape 700"/>
            <p:cNvSpPr/>
            <p:nvPr/>
          </p:nvSpPr>
          <p:spPr>
            <a:xfrm>
              <a:off x="1959600" y="4980625"/>
              <a:ext cx="364150" cy="239325"/>
            </a:xfrm>
            <a:custGeom>
              <a:avLst/>
              <a:gdLst/>
              <a:ahLst/>
              <a:cxnLst/>
              <a:rect l="0" t="0" r="0" b="0"/>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01" name="Shape 701"/>
            <p:cNvSpPr/>
            <p:nvPr/>
          </p:nvSpPr>
          <p:spPr>
            <a:xfrm>
              <a:off x="2053375" y="5121275"/>
              <a:ext cx="176600" cy="25"/>
            </a:xfrm>
            <a:custGeom>
              <a:avLst/>
              <a:gdLst/>
              <a:ahLst/>
              <a:cxnLst/>
              <a:rect l="0" t="0" r="0" b="0"/>
              <a:pathLst>
                <a:path w="7064" h="1" fill="none" extrusionOk="0">
                  <a:moveTo>
                    <a:pt x="1" y="1"/>
                  </a:moveTo>
                  <a:lnTo>
                    <a:pt x="706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02" name="Shape 702"/>
            <p:cNvSpPr/>
            <p:nvPr/>
          </p:nvSpPr>
          <p:spPr>
            <a:xfrm>
              <a:off x="2104525" y="5121275"/>
              <a:ext cx="74300" cy="323350"/>
            </a:xfrm>
            <a:custGeom>
              <a:avLst/>
              <a:gdLst/>
              <a:ahLst/>
              <a:cxnLst/>
              <a:rect l="0" t="0" r="0" b="0"/>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03" name="Shape 703"/>
            <p:cNvSpPr/>
            <p:nvPr/>
          </p:nvSpPr>
          <p:spPr>
            <a:xfrm>
              <a:off x="2166625" y="5023850"/>
              <a:ext cx="85275" cy="85275"/>
            </a:xfrm>
            <a:custGeom>
              <a:avLst/>
              <a:gdLst/>
              <a:ahLst/>
              <a:cxnLst/>
              <a:rect l="0" t="0" r="0" b="0"/>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04" name="Shape 704"/>
            <p:cNvSpPr/>
            <p:nvPr/>
          </p:nvSpPr>
          <p:spPr>
            <a:xfrm>
              <a:off x="2031450" y="5023850"/>
              <a:ext cx="85275" cy="85275"/>
            </a:xfrm>
            <a:custGeom>
              <a:avLst/>
              <a:gdLst/>
              <a:ahLst/>
              <a:cxnLst/>
              <a:rect l="0" t="0" r="0" b="0"/>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05" name="Shape 705"/>
            <p:cNvSpPr/>
            <p:nvPr/>
          </p:nvSpPr>
          <p:spPr>
            <a:xfrm>
              <a:off x="1979100" y="5219925"/>
              <a:ext cx="125450" cy="224700"/>
            </a:xfrm>
            <a:custGeom>
              <a:avLst/>
              <a:gdLst/>
              <a:ahLst/>
              <a:cxnLst/>
              <a:rect l="0" t="0" r="0" b="0"/>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06" name="Shape 706"/>
            <p:cNvSpPr/>
            <p:nvPr/>
          </p:nvSpPr>
          <p:spPr>
            <a:xfrm>
              <a:off x="2178800" y="5219925"/>
              <a:ext cx="125450" cy="224700"/>
            </a:xfrm>
            <a:custGeom>
              <a:avLst/>
              <a:gdLst/>
              <a:ahLst/>
              <a:cxnLst/>
              <a:rect l="0" t="0" r="0" b="0"/>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707" name="Shape 707"/>
          <p:cNvGrpSpPr/>
          <p:nvPr/>
        </p:nvGrpSpPr>
        <p:grpSpPr>
          <a:xfrm>
            <a:off x="2042165" y="4328840"/>
            <a:ext cx="351076" cy="360805"/>
            <a:chOff x="2605025" y="4998300"/>
            <a:chExt cx="417700" cy="429275"/>
          </a:xfrm>
        </p:grpSpPr>
        <p:sp>
          <p:nvSpPr>
            <p:cNvPr id="708" name="Shape 708"/>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09" name="Shape 709"/>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10" name="Shape 710"/>
            <p:cNvSpPr/>
            <p:nvPr/>
          </p:nvSpPr>
          <p:spPr>
            <a:xfrm>
              <a:off x="2605025" y="5003775"/>
              <a:ext cx="417700" cy="417700"/>
            </a:xfrm>
            <a:custGeom>
              <a:avLst/>
              <a:gdLst/>
              <a:ahLst/>
              <a:cxnLst/>
              <a:rect l="0" t="0" r="0" b="0"/>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711" name="Shape 711"/>
          <p:cNvGrpSpPr/>
          <p:nvPr/>
        </p:nvGrpSpPr>
        <p:grpSpPr>
          <a:xfrm>
            <a:off x="2572856" y="4331908"/>
            <a:ext cx="419661" cy="349542"/>
            <a:chOff x="3236425" y="5001950"/>
            <a:chExt cx="499300" cy="415875"/>
          </a:xfrm>
        </p:grpSpPr>
        <p:sp>
          <p:nvSpPr>
            <p:cNvPr id="712" name="Shape 712"/>
            <p:cNvSpPr/>
            <p:nvPr/>
          </p:nvSpPr>
          <p:spPr>
            <a:xfrm>
              <a:off x="3236425" y="5309425"/>
              <a:ext cx="499300" cy="108400"/>
            </a:xfrm>
            <a:custGeom>
              <a:avLst/>
              <a:gdLst/>
              <a:ahLst/>
              <a:cxnLst/>
              <a:rect l="0" t="0" r="0" b="0"/>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13" name="Shape 713"/>
            <p:cNvSpPr/>
            <p:nvPr/>
          </p:nvSpPr>
          <p:spPr>
            <a:xfrm>
              <a:off x="3294875" y="5330725"/>
              <a:ext cx="382400" cy="25"/>
            </a:xfrm>
            <a:custGeom>
              <a:avLst/>
              <a:gdLst/>
              <a:ahLst/>
              <a:cxnLst/>
              <a:rect l="0" t="0" r="0" b="0"/>
              <a:pathLst>
                <a:path w="15296" h="1" fill="none" extrusionOk="0">
                  <a:moveTo>
                    <a:pt x="0" y="1"/>
                  </a:moveTo>
                  <a:lnTo>
                    <a:pt x="152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14" name="Shape 714"/>
            <p:cNvSpPr/>
            <p:nvPr/>
          </p:nvSpPr>
          <p:spPr>
            <a:xfrm>
              <a:off x="3280250" y="5162675"/>
              <a:ext cx="411625" cy="140075"/>
            </a:xfrm>
            <a:custGeom>
              <a:avLst/>
              <a:gdLst/>
              <a:ahLst/>
              <a:cxnLst/>
              <a:rect l="0" t="0" r="0" b="0"/>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15" name="Shape 715"/>
            <p:cNvSpPr/>
            <p:nvPr/>
          </p:nvSpPr>
          <p:spPr>
            <a:xfrm>
              <a:off x="3471450" y="5001950"/>
              <a:ext cx="17075" cy="114475"/>
            </a:xfrm>
            <a:custGeom>
              <a:avLst/>
              <a:gdLst/>
              <a:ahLst/>
              <a:cxnLst/>
              <a:rect l="0" t="0" r="0" b="0"/>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16" name="Shape 716"/>
            <p:cNvSpPr/>
            <p:nvPr/>
          </p:nvSpPr>
          <p:spPr>
            <a:xfrm>
              <a:off x="3427600" y="5001950"/>
              <a:ext cx="17075" cy="114475"/>
            </a:xfrm>
            <a:custGeom>
              <a:avLst/>
              <a:gdLst/>
              <a:ahLst/>
              <a:cxnLst/>
              <a:rect l="0" t="0" r="0" b="0"/>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17" name="Shape 717"/>
            <p:cNvSpPr/>
            <p:nvPr/>
          </p:nvSpPr>
          <p:spPr>
            <a:xfrm>
              <a:off x="3515275" y="5001950"/>
              <a:ext cx="16475" cy="114475"/>
            </a:xfrm>
            <a:custGeom>
              <a:avLst/>
              <a:gdLst/>
              <a:ahLst/>
              <a:cxnLst/>
              <a:rect l="0" t="0" r="0" b="0"/>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718" name="Shape 718"/>
          <p:cNvGrpSpPr/>
          <p:nvPr/>
        </p:nvGrpSpPr>
        <p:grpSpPr>
          <a:xfrm>
            <a:off x="3187976" y="4313984"/>
            <a:ext cx="319368" cy="380263"/>
            <a:chOff x="3968275" y="4980625"/>
            <a:chExt cx="379975" cy="452425"/>
          </a:xfrm>
        </p:grpSpPr>
        <p:sp>
          <p:nvSpPr>
            <p:cNvPr id="719" name="Shape 719"/>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20" name="Shape 720"/>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21" name="Shape 721"/>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722" name="Shape 722"/>
          <p:cNvGrpSpPr/>
          <p:nvPr/>
        </p:nvGrpSpPr>
        <p:grpSpPr>
          <a:xfrm>
            <a:off x="4843509" y="4398938"/>
            <a:ext cx="404322" cy="220084"/>
            <a:chOff x="5937975" y="5081700"/>
            <a:chExt cx="481050" cy="261850"/>
          </a:xfrm>
        </p:grpSpPr>
        <p:sp>
          <p:nvSpPr>
            <p:cNvPr id="723" name="Shape 723"/>
            <p:cNvSpPr/>
            <p:nvPr/>
          </p:nvSpPr>
          <p:spPr>
            <a:xfrm>
              <a:off x="6104200" y="5081700"/>
              <a:ext cx="314825" cy="215575"/>
            </a:xfrm>
            <a:custGeom>
              <a:avLst/>
              <a:gdLst/>
              <a:ahLst/>
              <a:cxnLst/>
              <a:rect l="0" t="0" r="0" b="0"/>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24" name="Shape 724"/>
            <p:cNvSpPr/>
            <p:nvPr/>
          </p:nvSpPr>
          <p:spPr>
            <a:xfrm>
              <a:off x="5937975" y="5210175"/>
              <a:ext cx="333700" cy="133375"/>
            </a:xfrm>
            <a:custGeom>
              <a:avLst/>
              <a:gdLst/>
              <a:ahLst/>
              <a:cxnLst/>
              <a:rect l="0" t="0" r="0" b="0"/>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25" name="Shape 725"/>
            <p:cNvSpPr/>
            <p:nvPr/>
          </p:nvSpPr>
          <p:spPr>
            <a:xfrm>
              <a:off x="6352025" y="5109100"/>
              <a:ext cx="19500" cy="18900"/>
            </a:xfrm>
            <a:custGeom>
              <a:avLst/>
              <a:gdLst/>
              <a:ahLst/>
              <a:cxnLst/>
              <a:rect l="0" t="0" r="0" b="0"/>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solidFill>
              <a:srgbClr val="000000"/>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726" name="Shape 726"/>
          <p:cNvGrpSpPr/>
          <p:nvPr/>
        </p:nvGrpSpPr>
        <p:grpSpPr>
          <a:xfrm>
            <a:off x="5461718" y="4356471"/>
            <a:ext cx="290182" cy="333678"/>
            <a:chOff x="6673500" y="5031175"/>
            <a:chExt cx="345250" cy="397000"/>
          </a:xfrm>
        </p:grpSpPr>
        <p:sp>
          <p:nvSpPr>
            <p:cNvPr id="727" name="Shape 727"/>
            <p:cNvSpPr/>
            <p:nvPr/>
          </p:nvSpPr>
          <p:spPr>
            <a:xfrm>
              <a:off x="6731950" y="5031175"/>
              <a:ext cx="105375" cy="147375"/>
            </a:xfrm>
            <a:custGeom>
              <a:avLst/>
              <a:gdLst/>
              <a:ahLst/>
              <a:cxnLst/>
              <a:rect l="0" t="0" r="0" b="0"/>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28" name="Shape 728"/>
            <p:cNvSpPr/>
            <p:nvPr/>
          </p:nvSpPr>
          <p:spPr>
            <a:xfrm>
              <a:off x="6673500" y="5146850"/>
              <a:ext cx="84050" cy="116925"/>
            </a:xfrm>
            <a:custGeom>
              <a:avLst/>
              <a:gdLst/>
              <a:ahLst/>
              <a:cxnLst/>
              <a:rect l="0" t="0" r="0" b="0"/>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29" name="Shape 729"/>
            <p:cNvSpPr/>
            <p:nvPr/>
          </p:nvSpPr>
          <p:spPr>
            <a:xfrm>
              <a:off x="6859225" y="5033600"/>
              <a:ext cx="105350" cy="144950"/>
            </a:xfrm>
            <a:custGeom>
              <a:avLst/>
              <a:gdLst/>
              <a:ahLst/>
              <a:cxnLst/>
              <a:rect l="0" t="0" r="0" b="0"/>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30" name="Shape 730"/>
            <p:cNvSpPr/>
            <p:nvPr/>
          </p:nvSpPr>
          <p:spPr>
            <a:xfrm>
              <a:off x="6931675" y="5150500"/>
              <a:ext cx="87075" cy="115725"/>
            </a:xfrm>
            <a:custGeom>
              <a:avLst/>
              <a:gdLst/>
              <a:ahLst/>
              <a:cxnLst/>
              <a:rect l="0" t="0" r="0" b="0"/>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31" name="Shape 731"/>
            <p:cNvSpPr/>
            <p:nvPr/>
          </p:nvSpPr>
          <p:spPr>
            <a:xfrm>
              <a:off x="6715525" y="5180350"/>
              <a:ext cx="263050" cy="247825"/>
            </a:xfrm>
            <a:custGeom>
              <a:avLst/>
              <a:gdLst/>
              <a:ahLst/>
              <a:cxnLst/>
              <a:rect l="0" t="0" r="0" b="0"/>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732" name="Shape 732"/>
          <p:cNvGrpSpPr/>
          <p:nvPr/>
        </p:nvGrpSpPr>
        <p:grpSpPr>
          <a:xfrm>
            <a:off x="3153705" y="381116"/>
            <a:ext cx="387932" cy="345970"/>
            <a:chOff x="3927500" y="301425"/>
            <a:chExt cx="461550" cy="411625"/>
          </a:xfrm>
        </p:grpSpPr>
        <p:sp>
          <p:nvSpPr>
            <p:cNvPr id="733" name="Shape 733"/>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34" name="Shape 734"/>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35" name="Shape 735"/>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36" name="Shape 736"/>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37" name="Shape 737"/>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38" name="Shape 738"/>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39" name="Shape 739"/>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40" name="Shape 740"/>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41" name="Shape 741"/>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42" name="Shape 742"/>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43" name="Shape 743"/>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44" name="Shape 744"/>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45" name="Shape 745"/>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46" name="Shape 746"/>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47" name="Shape 747"/>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48" name="Shape 748"/>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49" name="Shape 749"/>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50" name="Shape 750"/>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51" name="Shape 751"/>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52" name="Shape 752"/>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53" name="Shape 753"/>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54" name="Shape 754"/>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55" name="Shape 755"/>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56" name="Shape 756"/>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57" name="Shape 757"/>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58" name="Shape 758"/>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59" name="Shape 759"/>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760" name="Shape 760"/>
          <p:cNvGrpSpPr/>
          <p:nvPr/>
        </p:nvGrpSpPr>
        <p:grpSpPr>
          <a:xfrm>
            <a:off x="5441252" y="387777"/>
            <a:ext cx="332669" cy="332669"/>
            <a:chOff x="6649150" y="309350"/>
            <a:chExt cx="395800" cy="395800"/>
          </a:xfrm>
        </p:grpSpPr>
        <p:sp>
          <p:nvSpPr>
            <p:cNvPr id="761" name="Shape 761"/>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62" name="Shape 762"/>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63" name="Shape 763"/>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64" name="Shape 764"/>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65" name="Shape 765"/>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66" name="Shape 766"/>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67" name="Shape 767"/>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68" name="Shape 768"/>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69" name="Shape 769"/>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70" name="Shape 770"/>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71" name="Shape 771"/>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72" name="Shape 772"/>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73" name="Shape 773"/>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74" name="Shape 774"/>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75" name="Shape 775"/>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76" name="Shape 776"/>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77" name="Shape 777"/>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78" name="Shape 778"/>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79" name="Shape 779"/>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80" name="Shape 780"/>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81" name="Shape 781"/>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82" name="Shape 782"/>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83" name="Shape 783"/>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784" name="Shape 784"/>
          <p:cNvGrpSpPr/>
          <p:nvPr/>
        </p:nvGrpSpPr>
        <p:grpSpPr>
          <a:xfrm>
            <a:off x="4873704" y="395447"/>
            <a:ext cx="337796" cy="319873"/>
            <a:chOff x="5973900" y="318475"/>
            <a:chExt cx="401900" cy="380575"/>
          </a:xfrm>
        </p:grpSpPr>
        <p:sp>
          <p:nvSpPr>
            <p:cNvPr id="785" name="Shape 785"/>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86" name="Shape 786"/>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87" name="Shape 787"/>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88" name="Shape 788"/>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89" name="Shape 789"/>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90" name="Shape 790"/>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91" name="Shape 791"/>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92" name="Shape 792"/>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93" name="Shape 793"/>
            <p:cNvSpPr/>
            <p:nvPr/>
          </p:nvSpPr>
          <p:spPr>
            <a:xfrm>
              <a:off x="6024450" y="57300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94" name="Shape 794"/>
            <p:cNvSpPr/>
            <p:nvPr/>
          </p:nvSpPr>
          <p:spPr>
            <a:xfrm>
              <a:off x="6024450" y="51455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95" name="Shape 795"/>
            <p:cNvSpPr/>
            <p:nvPr/>
          </p:nvSpPr>
          <p:spPr>
            <a:xfrm>
              <a:off x="626495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96" name="Shape 796"/>
            <p:cNvSpPr/>
            <p:nvPr/>
          </p:nvSpPr>
          <p:spPr>
            <a:xfrm>
              <a:off x="6204675" y="456100"/>
              <a:ext cx="25" cy="175375"/>
            </a:xfrm>
            <a:custGeom>
              <a:avLst/>
              <a:gdLst/>
              <a:ahLst/>
              <a:cxnLst/>
              <a:rect l="0" t="0" r="0" b="0"/>
              <a:pathLst>
                <a:path w="1" h="7015" fill="none" extrusionOk="0">
                  <a:moveTo>
                    <a:pt x="0" y="0"/>
                  </a:moveTo>
                  <a:lnTo>
                    <a:pt x="0"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97" name="Shape 797"/>
            <p:cNvSpPr/>
            <p:nvPr/>
          </p:nvSpPr>
          <p:spPr>
            <a:xfrm>
              <a:off x="614500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798" name="Shape 798"/>
            <p:cNvSpPr/>
            <p:nvPr/>
          </p:nvSpPr>
          <p:spPr>
            <a:xfrm>
              <a:off x="6084725"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799" name="Shape 799"/>
          <p:cNvGrpSpPr/>
          <p:nvPr/>
        </p:nvGrpSpPr>
        <p:grpSpPr>
          <a:xfrm>
            <a:off x="918857" y="908740"/>
            <a:ext cx="342881" cy="418127"/>
            <a:chOff x="1268550" y="929175"/>
            <a:chExt cx="407950" cy="497475"/>
          </a:xfrm>
        </p:grpSpPr>
        <p:sp>
          <p:nvSpPr>
            <p:cNvPr id="800" name="Shape 800"/>
            <p:cNvSpPr/>
            <p:nvPr/>
          </p:nvSpPr>
          <p:spPr>
            <a:xfrm>
              <a:off x="1268550" y="953550"/>
              <a:ext cx="387250" cy="473100"/>
            </a:xfrm>
            <a:custGeom>
              <a:avLst/>
              <a:gdLst/>
              <a:ahLst/>
              <a:cxnLst/>
              <a:rect l="0" t="0" r="0" b="0"/>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01" name="Shape 801"/>
            <p:cNvSpPr/>
            <p:nvPr/>
          </p:nvSpPr>
          <p:spPr>
            <a:xfrm>
              <a:off x="1298975" y="929175"/>
              <a:ext cx="377525" cy="462775"/>
            </a:xfrm>
            <a:custGeom>
              <a:avLst/>
              <a:gdLst/>
              <a:ahLst/>
              <a:cxnLst/>
              <a:rect l="0" t="0" r="0" b="0"/>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02" name="Shape 802"/>
            <p:cNvSpPr/>
            <p:nvPr/>
          </p:nvSpPr>
          <p:spPr>
            <a:xfrm>
              <a:off x="15924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803" name="Shape 803"/>
          <p:cNvGrpSpPr/>
          <p:nvPr/>
        </p:nvGrpSpPr>
        <p:grpSpPr>
          <a:xfrm>
            <a:off x="5404921" y="924605"/>
            <a:ext cx="405331" cy="388962"/>
            <a:chOff x="6605925" y="948050"/>
            <a:chExt cx="482250" cy="462775"/>
          </a:xfrm>
        </p:grpSpPr>
        <p:sp>
          <p:nvSpPr>
            <p:cNvPr id="804" name="Shape 804"/>
            <p:cNvSpPr/>
            <p:nvPr/>
          </p:nvSpPr>
          <p:spPr>
            <a:xfrm>
              <a:off x="6847025" y="1209875"/>
              <a:ext cx="60325" cy="200950"/>
            </a:xfrm>
            <a:custGeom>
              <a:avLst/>
              <a:gdLst/>
              <a:ahLst/>
              <a:cxnLst/>
              <a:rect l="0" t="0" r="0" b="0"/>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05" name="Shape 805"/>
            <p:cNvSpPr/>
            <p:nvPr/>
          </p:nvSpPr>
          <p:spPr>
            <a:xfrm>
              <a:off x="6605925" y="971800"/>
              <a:ext cx="482250" cy="228350"/>
            </a:xfrm>
            <a:custGeom>
              <a:avLst/>
              <a:gdLst/>
              <a:ahLst/>
              <a:cxnLst/>
              <a:rect l="0" t="0" r="0" b="0"/>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06" name="Shape 806"/>
            <p:cNvSpPr/>
            <p:nvPr/>
          </p:nvSpPr>
          <p:spPr>
            <a:xfrm>
              <a:off x="6847025" y="948050"/>
              <a:ext cx="25" cy="23775"/>
            </a:xfrm>
            <a:custGeom>
              <a:avLst/>
              <a:gdLst/>
              <a:ahLst/>
              <a:cxnLst/>
              <a:rect l="0" t="0" r="0" b="0"/>
              <a:pathLst>
                <a:path w="1" h="951" fill="none" extrusionOk="0">
                  <a:moveTo>
                    <a:pt x="1" y="95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07" name="Shape 807"/>
            <p:cNvSpPr/>
            <p:nvPr/>
          </p:nvSpPr>
          <p:spPr>
            <a:xfrm>
              <a:off x="6847025" y="1001025"/>
              <a:ext cx="25" cy="183900"/>
            </a:xfrm>
            <a:custGeom>
              <a:avLst/>
              <a:gdLst/>
              <a:ahLst/>
              <a:cxnLst/>
              <a:rect l="0" t="0" r="0" b="0"/>
              <a:pathLst>
                <a:path w="1" h="7356" fill="none" extrusionOk="0">
                  <a:moveTo>
                    <a:pt x="1" y="1"/>
                  </a:moveTo>
                  <a:lnTo>
                    <a:pt x="1" y="735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08" name="Shape 808"/>
            <p:cNvSpPr/>
            <p:nvPr/>
          </p:nvSpPr>
          <p:spPr>
            <a:xfrm>
              <a:off x="6872000" y="994325"/>
              <a:ext cx="85275" cy="190600"/>
            </a:xfrm>
            <a:custGeom>
              <a:avLst/>
              <a:gdLst/>
              <a:ahLst/>
              <a:cxnLst/>
              <a:rect l="0" t="0" r="0" b="0"/>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09" name="Shape 809"/>
            <p:cNvSpPr/>
            <p:nvPr/>
          </p:nvSpPr>
          <p:spPr>
            <a:xfrm>
              <a:off x="6736825" y="994325"/>
              <a:ext cx="85275" cy="190600"/>
            </a:xfrm>
            <a:custGeom>
              <a:avLst/>
              <a:gdLst/>
              <a:ahLst/>
              <a:cxnLst/>
              <a:rect l="0" t="0" r="0" b="0"/>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810" name="Shape 810"/>
          <p:cNvGrpSpPr/>
          <p:nvPr/>
        </p:nvGrpSpPr>
        <p:grpSpPr>
          <a:xfrm>
            <a:off x="5499603" y="2076573"/>
            <a:ext cx="215966" cy="342398"/>
            <a:chOff x="6718575" y="2318625"/>
            <a:chExt cx="256950" cy="407375"/>
          </a:xfrm>
        </p:grpSpPr>
        <p:sp>
          <p:nvSpPr>
            <p:cNvPr id="811" name="Shape 811"/>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12" name="Shape 812"/>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13" name="Shape 813"/>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14" name="Shape 814"/>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15" name="Shape 815"/>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16" name="Shape 816"/>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17" name="Shape 817"/>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18" name="Shape 818"/>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819" name="Shape 819"/>
          <p:cNvGrpSpPr/>
          <p:nvPr/>
        </p:nvGrpSpPr>
        <p:grpSpPr>
          <a:xfrm>
            <a:off x="2600992" y="2703481"/>
            <a:ext cx="363369" cy="221114"/>
            <a:chOff x="3269900" y="3064500"/>
            <a:chExt cx="432325" cy="263075"/>
          </a:xfrm>
        </p:grpSpPr>
        <p:sp>
          <p:nvSpPr>
            <p:cNvPr id="820" name="Shape 820"/>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21" name="Shape 821"/>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22" name="Shape 822"/>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823" name="Shape 823"/>
          <p:cNvGrpSpPr/>
          <p:nvPr/>
        </p:nvGrpSpPr>
        <p:grpSpPr>
          <a:xfrm>
            <a:off x="5475019" y="2635926"/>
            <a:ext cx="265114" cy="372593"/>
            <a:chOff x="6689325" y="2984125"/>
            <a:chExt cx="315425" cy="443300"/>
          </a:xfrm>
        </p:grpSpPr>
        <p:sp>
          <p:nvSpPr>
            <p:cNvPr id="824" name="Shape 824"/>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25" name="Shape 825"/>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26" name="Shape 826"/>
            <p:cNvSpPr/>
            <p:nvPr/>
          </p:nvSpPr>
          <p:spPr>
            <a:xfrm>
              <a:off x="6761175" y="3117475"/>
              <a:ext cx="25" cy="261850"/>
            </a:xfrm>
            <a:custGeom>
              <a:avLst/>
              <a:gdLst/>
              <a:ahLst/>
              <a:cxnLst/>
              <a:rect l="0" t="0" r="0" b="0"/>
              <a:pathLst>
                <a:path w="1" h="10474" fill="none" extrusionOk="0">
                  <a:moveTo>
                    <a:pt x="1" y="10473"/>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27" name="Shape 827"/>
            <p:cNvSpPr/>
            <p:nvPr/>
          </p:nvSpPr>
          <p:spPr>
            <a:xfrm>
              <a:off x="684702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28" name="Shape 828"/>
            <p:cNvSpPr/>
            <p:nvPr/>
          </p:nvSpPr>
          <p:spPr>
            <a:xfrm>
              <a:off x="693287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829" name="Shape 829"/>
          <p:cNvGrpSpPr/>
          <p:nvPr/>
        </p:nvGrpSpPr>
        <p:grpSpPr>
          <a:xfrm>
            <a:off x="1523744" y="3730593"/>
            <a:ext cx="256415" cy="414534"/>
            <a:chOff x="1988225" y="4286525"/>
            <a:chExt cx="305075" cy="493200"/>
          </a:xfrm>
        </p:grpSpPr>
        <p:sp>
          <p:nvSpPr>
            <p:cNvPr id="830" name="Shape 830"/>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31" name="Shape 831"/>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32" name="Shape 832"/>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33" name="Shape 833"/>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34" name="Shape 834"/>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35" name="Shape 835"/>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36" name="Shape 836"/>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837" name="Shape 837"/>
          <p:cNvGrpSpPr/>
          <p:nvPr/>
        </p:nvGrpSpPr>
        <p:grpSpPr>
          <a:xfrm>
            <a:off x="2067737" y="3759758"/>
            <a:ext cx="309640" cy="392030"/>
            <a:chOff x="2635450" y="4321225"/>
            <a:chExt cx="368400" cy="466425"/>
          </a:xfrm>
        </p:grpSpPr>
        <p:sp>
          <p:nvSpPr>
            <p:cNvPr id="838" name="Shape 838"/>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39" name="Shape 839"/>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40" name="Shape 840"/>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41" name="Shape 841"/>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42" name="Shape 842"/>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43" name="Shape 843"/>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844" name="Shape 844"/>
          <p:cNvGrpSpPr/>
          <p:nvPr/>
        </p:nvGrpSpPr>
        <p:grpSpPr>
          <a:xfrm>
            <a:off x="5436146" y="3750030"/>
            <a:ext cx="342881" cy="383835"/>
            <a:chOff x="6643075" y="4309650"/>
            <a:chExt cx="407950" cy="456675"/>
          </a:xfrm>
        </p:grpSpPr>
        <p:sp>
          <p:nvSpPr>
            <p:cNvPr id="845" name="Shape 845"/>
            <p:cNvSpPr/>
            <p:nvPr/>
          </p:nvSpPr>
          <p:spPr>
            <a:xfrm>
              <a:off x="6643075" y="4698125"/>
              <a:ext cx="407950" cy="14625"/>
            </a:xfrm>
            <a:custGeom>
              <a:avLst/>
              <a:gdLst/>
              <a:ahLst/>
              <a:cxnLst/>
              <a:rect l="0" t="0" r="0" b="0"/>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46" name="Shape 846"/>
            <p:cNvSpPr/>
            <p:nvPr/>
          </p:nvSpPr>
          <p:spPr>
            <a:xfrm>
              <a:off x="6643075" y="4727350"/>
              <a:ext cx="407950" cy="14625"/>
            </a:xfrm>
            <a:custGeom>
              <a:avLst/>
              <a:gdLst/>
              <a:ahLst/>
              <a:cxnLst/>
              <a:rect l="0" t="0" r="0" b="0"/>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47" name="Shape 847"/>
            <p:cNvSpPr/>
            <p:nvPr/>
          </p:nvSpPr>
          <p:spPr>
            <a:xfrm>
              <a:off x="6643075" y="4751700"/>
              <a:ext cx="407950" cy="14625"/>
            </a:xfrm>
            <a:custGeom>
              <a:avLst/>
              <a:gdLst/>
              <a:ahLst/>
              <a:cxnLst/>
              <a:rect l="0" t="0" r="0" b="0"/>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48" name="Shape 848"/>
            <p:cNvSpPr/>
            <p:nvPr/>
          </p:nvSpPr>
          <p:spPr>
            <a:xfrm>
              <a:off x="6672900" y="4309650"/>
              <a:ext cx="348900" cy="376300"/>
            </a:xfrm>
            <a:custGeom>
              <a:avLst/>
              <a:gdLst/>
              <a:ahLst/>
              <a:cxnLst/>
              <a:rect l="0" t="0" r="0" b="0"/>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49" name="Shape 849"/>
            <p:cNvSpPr/>
            <p:nvPr/>
          </p:nvSpPr>
          <p:spPr>
            <a:xfrm>
              <a:off x="6805625" y="4452725"/>
              <a:ext cx="15850" cy="28050"/>
            </a:xfrm>
            <a:custGeom>
              <a:avLst/>
              <a:gdLst/>
              <a:ahLst/>
              <a:cxnLst/>
              <a:rect l="0" t="0" r="0" b="0"/>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50" name="Shape 850"/>
            <p:cNvSpPr/>
            <p:nvPr/>
          </p:nvSpPr>
          <p:spPr>
            <a:xfrm>
              <a:off x="6872600" y="4452725"/>
              <a:ext cx="15875" cy="28050"/>
            </a:xfrm>
            <a:custGeom>
              <a:avLst/>
              <a:gdLst/>
              <a:ahLst/>
              <a:cxnLst/>
              <a:rect l="0" t="0" r="0" b="0"/>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51" name="Shape 851"/>
            <p:cNvSpPr/>
            <p:nvPr/>
          </p:nvSpPr>
          <p:spPr>
            <a:xfrm>
              <a:off x="6709425" y="4414975"/>
              <a:ext cx="275250" cy="54825"/>
            </a:xfrm>
            <a:custGeom>
              <a:avLst/>
              <a:gdLst/>
              <a:ahLst/>
              <a:cxnLst/>
              <a:rect l="0" t="0" r="0" b="0"/>
              <a:pathLst>
                <a:path w="11010" h="2193" fill="none" extrusionOk="0">
                  <a:moveTo>
                    <a:pt x="11009" y="2193"/>
                  </a:moveTo>
                  <a:lnTo>
                    <a:pt x="5505" y="1"/>
                  </a:lnTo>
                  <a:lnTo>
                    <a:pt x="1" y="21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52" name="Shape 852"/>
            <p:cNvSpPr/>
            <p:nvPr/>
          </p:nvSpPr>
          <p:spPr>
            <a:xfrm>
              <a:off x="6733175" y="4382725"/>
              <a:ext cx="227750" cy="37150"/>
            </a:xfrm>
            <a:custGeom>
              <a:avLst/>
              <a:gdLst/>
              <a:ahLst/>
              <a:cxnLst/>
              <a:rect l="0" t="0" r="0" b="0"/>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53" name="Shape 853"/>
            <p:cNvSpPr/>
            <p:nvPr/>
          </p:nvSpPr>
          <p:spPr>
            <a:xfrm>
              <a:off x="6847025" y="4414975"/>
              <a:ext cx="25" cy="145550"/>
            </a:xfrm>
            <a:custGeom>
              <a:avLst/>
              <a:gdLst/>
              <a:ahLst/>
              <a:cxnLst/>
              <a:rect l="0" t="0" r="0" b="0"/>
              <a:pathLst>
                <a:path w="1" h="5822" fill="none" extrusionOk="0">
                  <a:moveTo>
                    <a:pt x="1" y="1"/>
                  </a:moveTo>
                  <a:lnTo>
                    <a:pt x="1" y="58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854" name="Shape 854"/>
          <p:cNvGrpSpPr/>
          <p:nvPr/>
        </p:nvGrpSpPr>
        <p:grpSpPr>
          <a:xfrm>
            <a:off x="4251419" y="4291984"/>
            <a:ext cx="452420" cy="433992"/>
            <a:chOff x="5233525" y="4954450"/>
            <a:chExt cx="538275" cy="516350"/>
          </a:xfrm>
        </p:grpSpPr>
        <p:sp>
          <p:nvSpPr>
            <p:cNvPr id="855" name="Shape 855"/>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56" name="Shape 856"/>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57" name="Shape 857"/>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58" name="Shape 858"/>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59" name="Shape 859"/>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60" name="Shape 860"/>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61" name="Shape 861"/>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62" name="Shape 862"/>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63" name="Shape 863"/>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64" name="Shape 864"/>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65" name="Shape 865"/>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866" name="Shape 866"/>
          <p:cNvGrpSpPr/>
          <p:nvPr/>
        </p:nvGrpSpPr>
        <p:grpSpPr>
          <a:xfrm>
            <a:off x="3682337" y="4299654"/>
            <a:ext cx="460615" cy="418653"/>
            <a:chOff x="4556450" y="4963575"/>
            <a:chExt cx="548025" cy="498100"/>
          </a:xfrm>
        </p:grpSpPr>
        <p:sp>
          <p:nvSpPr>
            <p:cNvPr id="867" name="Shape 867"/>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68" name="Shape 868"/>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69" name="Shape 869"/>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70" name="Shape 870"/>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71" name="Shape 871"/>
            <p:cNvSpPr/>
            <p:nvPr/>
          </p:nvSpPr>
          <p:spPr>
            <a:xfrm>
              <a:off x="4830450" y="5213225"/>
              <a:ext cx="25" cy="248450"/>
            </a:xfrm>
            <a:custGeom>
              <a:avLst/>
              <a:gdLst/>
              <a:ahLst/>
              <a:cxnLst/>
              <a:rect l="0" t="0" r="0" b="0"/>
              <a:pathLst>
                <a:path w="1" h="9938" fill="none" extrusionOk="0">
                  <a:moveTo>
                    <a:pt x="0" y="0"/>
                  </a:moveTo>
                  <a:lnTo>
                    <a:pt x="0" y="993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872" name="Shape 872"/>
          <p:cNvGrpSpPr/>
          <p:nvPr/>
        </p:nvGrpSpPr>
        <p:grpSpPr>
          <a:xfrm>
            <a:off x="299619" y="4390238"/>
            <a:ext cx="445254" cy="246182"/>
            <a:chOff x="531800" y="5071350"/>
            <a:chExt cx="529750" cy="292900"/>
          </a:xfrm>
        </p:grpSpPr>
        <p:sp>
          <p:nvSpPr>
            <p:cNvPr id="873" name="Shape 873"/>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74" name="Shape 874"/>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75" name="Shape 875"/>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76" name="Shape 876"/>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77" name="Shape 877"/>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78" name="Shape 878"/>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79" name="Shape 879"/>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880" name="Shape 880"/>
          <p:cNvGrpSpPr/>
          <p:nvPr/>
        </p:nvGrpSpPr>
        <p:grpSpPr>
          <a:xfrm>
            <a:off x="7243894" y="1803400"/>
            <a:ext cx="433992" cy="422729"/>
            <a:chOff x="5916675" y="927975"/>
            <a:chExt cx="516350" cy="502950"/>
          </a:xfrm>
        </p:grpSpPr>
        <p:sp>
          <p:nvSpPr>
            <p:cNvPr id="881" name="Shape 881"/>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med" len="med"/>
              <a:tailEnd type="none" w="med" len="med"/>
            </a:ln>
          </p:spPr>
          <p:txBody>
            <a:bodyPr lIns="91425" tIns="91425" rIns="91425" bIns="91425" anchor="ctr" anchorCtr="0">
              <a:noAutofit/>
            </a:bodyPr>
            <a:lstStyle/>
            <a:p>
              <a:endParaRPr/>
            </a:p>
          </p:txBody>
        </p:sp>
        <p:sp>
          <p:nvSpPr>
            <p:cNvPr id="882" name="Shape 882"/>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med" len="med"/>
              <a:tailEnd type="none" w="med" len="med"/>
            </a:ln>
          </p:spPr>
          <p:txBody>
            <a:bodyPr lIns="91425" tIns="91425" rIns="91425" bIns="91425" anchor="ctr" anchorCtr="0">
              <a:noAutofit/>
            </a:bodyPr>
            <a:lstStyle/>
            <a:p>
              <a:endParaRPr/>
            </a:p>
          </p:txBody>
        </p:sp>
      </p:grpSp>
      <p:grpSp>
        <p:nvGrpSpPr>
          <p:cNvPr id="883" name="Shape 883"/>
          <p:cNvGrpSpPr/>
          <p:nvPr/>
        </p:nvGrpSpPr>
        <p:grpSpPr>
          <a:xfrm>
            <a:off x="6359914" y="2509301"/>
            <a:ext cx="1079481" cy="1051467"/>
            <a:chOff x="5916675" y="927975"/>
            <a:chExt cx="516350" cy="502950"/>
          </a:xfrm>
        </p:grpSpPr>
        <p:sp>
          <p:nvSpPr>
            <p:cNvPr id="884" name="Shape 884"/>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med" len="med"/>
              <a:tailEnd type="none" w="med" len="med"/>
            </a:ln>
          </p:spPr>
          <p:txBody>
            <a:bodyPr lIns="91425" tIns="91425" rIns="91425" bIns="91425" anchor="ctr" anchorCtr="0">
              <a:noAutofit/>
            </a:bodyPr>
            <a:lstStyle/>
            <a:p>
              <a:endParaRPr/>
            </a:p>
          </p:txBody>
        </p:sp>
        <p:sp>
          <p:nvSpPr>
            <p:cNvPr id="885" name="Shape 885"/>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med" len="med"/>
              <a:tailEnd type="none" w="med" len="med"/>
            </a:ln>
          </p:spPr>
          <p:txBody>
            <a:bodyPr lIns="91425" tIns="91425" rIns="91425" bIns="91425" anchor="ctr" anchorCtr="0">
              <a:noAutofit/>
            </a:bodyPr>
            <a:lstStyle/>
            <a:p>
              <a:endParaRPr/>
            </a:p>
          </p:txBody>
        </p:sp>
      </p:grpSp>
      <p:grpSp>
        <p:nvGrpSpPr>
          <p:cNvPr id="886" name="Shape 886"/>
          <p:cNvGrpSpPr/>
          <p:nvPr/>
        </p:nvGrpSpPr>
        <p:grpSpPr>
          <a:xfrm>
            <a:off x="6360056" y="1803400"/>
            <a:ext cx="433992" cy="422729"/>
            <a:chOff x="5916675" y="927975"/>
            <a:chExt cx="516350" cy="502950"/>
          </a:xfrm>
        </p:grpSpPr>
        <p:sp>
          <p:nvSpPr>
            <p:cNvPr id="887" name="Shape 887"/>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med" len="med"/>
              <a:tailEnd type="none" w="med" len="med"/>
            </a:ln>
          </p:spPr>
          <p:txBody>
            <a:bodyPr lIns="91425" tIns="91425" rIns="91425" bIns="91425" anchor="ctr" anchorCtr="0">
              <a:noAutofit/>
            </a:bodyPr>
            <a:lstStyle/>
            <a:p>
              <a:endParaRPr/>
            </a:p>
          </p:txBody>
        </p:sp>
        <p:sp>
          <p:nvSpPr>
            <p:cNvPr id="888" name="Shape 888"/>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med" len="med"/>
              <a:tailEnd type="none" w="med" len="med"/>
            </a:ln>
          </p:spPr>
          <p:txBody>
            <a:bodyPr lIns="91425" tIns="91425" rIns="91425" bIns="91425" anchor="ctr" anchorCtr="0">
              <a:noAutofit/>
            </a:bodyPr>
            <a:lstStyle/>
            <a:p>
              <a:endParaRPr/>
            </a:p>
          </p:txBody>
        </p:sp>
      </p:grpSp>
      <p:sp>
        <p:nvSpPr>
          <p:cNvPr id="889" name="Shape 889"/>
          <p:cNvSpPr/>
          <p:nvPr/>
        </p:nvSpPr>
        <p:spPr>
          <a:xfrm>
            <a:off x="7436055" y="2039777"/>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90" name="Shape 890"/>
          <p:cNvSpPr/>
          <p:nvPr/>
        </p:nvSpPr>
        <p:spPr>
          <a:xfrm>
            <a:off x="6552218" y="2039777"/>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91" name="Shape 891"/>
          <p:cNvSpPr/>
          <p:nvPr/>
        </p:nvSpPr>
        <p:spPr>
          <a:xfrm>
            <a:off x="6837753" y="3097315"/>
            <a:ext cx="1000561" cy="565193"/>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97023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rtl="0">
              <a:spcBef>
                <a:spcPts val="0"/>
              </a:spcBef>
              <a:buNone/>
            </a:pPr>
            <a:r>
              <a:rPr lang="en-US" dirty="0" smtClean="0"/>
              <a:t>What You Should Know</a:t>
            </a:r>
            <a:endParaRPr lang="en" dirty="0"/>
          </a:p>
        </p:txBody>
      </p:sp>
      <p:sp>
        <p:nvSpPr>
          <p:cNvPr id="329" name="Shape 329"/>
          <p:cNvSpPr txBox="1">
            <a:spLocks noGrp="1"/>
          </p:cNvSpPr>
          <p:nvPr>
            <p:ph type="body" idx="1"/>
          </p:nvPr>
        </p:nvSpPr>
        <p:spPr>
          <a:xfrm>
            <a:off x="2904025" y="1390650"/>
            <a:ext cx="1843200" cy="1305000"/>
          </a:xfrm>
          <a:prstGeom prst="rect">
            <a:avLst/>
          </a:prstGeom>
        </p:spPr>
        <p:txBody>
          <a:bodyPr lIns="91425" tIns="91425" rIns="91425" bIns="91425" anchor="t" anchorCtr="0">
            <a:noAutofit/>
          </a:bodyPr>
          <a:lstStyle/>
          <a:p>
            <a:pPr lvl="0" rtl="0">
              <a:spcBef>
                <a:spcPts val="0"/>
              </a:spcBef>
              <a:buNone/>
            </a:pPr>
            <a:r>
              <a:rPr lang="en-US" sz="1100" b="1" dirty="0" smtClean="0"/>
              <a:t>How HTML Works</a:t>
            </a:r>
          </a:p>
          <a:p>
            <a:pPr>
              <a:buNone/>
            </a:pPr>
            <a:endParaRPr lang="en-US" sz="1100" dirty="0" smtClean="0"/>
          </a:p>
          <a:p>
            <a:pPr>
              <a:buNone/>
            </a:pPr>
            <a:r>
              <a:rPr lang="en-US" sz="1100" dirty="0" smtClean="0"/>
              <a:t>First</a:t>
            </a:r>
            <a:r>
              <a:rPr lang="en-US" sz="1100" dirty="0"/>
              <a:t>, you should be familiar with building online projects and how HTML works.</a:t>
            </a:r>
            <a:endParaRPr lang="en" sz="1100" b="1" dirty="0"/>
          </a:p>
        </p:txBody>
      </p:sp>
      <p:sp>
        <p:nvSpPr>
          <p:cNvPr id="330" name="Shape 330"/>
          <p:cNvSpPr txBox="1">
            <a:spLocks noGrp="1"/>
          </p:cNvSpPr>
          <p:nvPr>
            <p:ph type="body" idx="2"/>
          </p:nvPr>
        </p:nvSpPr>
        <p:spPr>
          <a:xfrm>
            <a:off x="4841719" y="1390650"/>
            <a:ext cx="1843200" cy="1305000"/>
          </a:xfrm>
          <a:prstGeom prst="rect">
            <a:avLst/>
          </a:prstGeom>
        </p:spPr>
        <p:txBody>
          <a:bodyPr lIns="91425" tIns="91425" rIns="91425" bIns="91425" anchor="t" anchorCtr="0">
            <a:noAutofit/>
          </a:bodyPr>
          <a:lstStyle/>
          <a:p>
            <a:pPr lvl="0" rtl="0">
              <a:spcBef>
                <a:spcPts val="0"/>
              </a:spcBef>
              <a:buNone/>
            </a:pPr>
            <a:r>
              <a:rPr lang="en-US" sz="1100" b="1" dirty="0" smtClean="0"/>
              <a:t>Basic </a:t>
            </a:r>
            <a:r>
              <a:rPr lang="en-US" sz="1100" b="1" dirty="0" err="1" smtClean="0"/>
              <a:t>Javascript</a:t>
            </a:r>
            <a:r>
              <a:rPr lang="en-US" sz="1100" b="1" dirty="0" smtClean="0"/>
              <a:t> Semantics</a:t>
            </a:r>
            <a:endParaRPr lang="en" sz="1100" b="1" dirty="0"/>
          </a:p>
          <a:p>
            <a:pPr lvl="0">
              <a:buNone/>
            </a:pPr>
            <a:r>
              <a:rPr lang="en-US" sz="1100" dirty="0"/>
              <a:t>You should also be familiar with basic JavaScript concepts.</a:t>
            </a:r>
            <a:endParaRPr lang="en" sz="1100" dirty="0"/>
          </a:p>
        </p:txBody>
      </p:sp>
      <p:sp>
        <p:nvSpPr>
          <p:cNvPr id="331" name="Shape 331"/>
          <p:cNvSpPr txBox="1">
            <a:spLocks noGrp="1"/>
          </p:cNvSpPr>
          <p:nvPr>
            <p:ph type="body" idx="3"/>
          </p:nvPr>
        </p:nvSpPr>
        <p:spPr>
          <a:xfrm>
            <a:off x="6779414" y="1390650"/>
            <a:ext cx="1843200" cy="1305000"/>
          </a:xfrm>
          <a:prstGeom prst="rect">
            <a:avLst/>
          </a:prstGeom>
        </p:spPr>
        <p:txBody>
          <a:bodyPr lIns="91425" tIns="91425" rIns="91425" bIns="91425" anchor="t" anchorCtr="0">
            <a:noAutofit/>
          </a:bodyPr>
          <a:lstStyle/>
          <a:p>
            <a:pPr lvl="0" rtl="0">
              <a:spcBef>
                <a:spcPts val="0"/>
              </a:spcBef>
              <a:buNone/>
            </a:pPr>
            <a:r>
              <a:rPr lang="en-US" sz="1100" b="1" dirty="0" smtClean="0"/>
              <a:t>Code Editors</a:t>
            </a:r>
          </a:p>
          <a:p>
            <a:pPr lvl="0" rtl="0">
              <a:spcBef>
                <a:spcPts val="0"/>
              </a:spcBef>
              <a:buNone/>
            </a:pPr>
            <a:endParaRPr lang="en" sz="1100" b="1" dirty="0"/>
          </a:p>
          <a:p>
            <a:pPr lvl="0">
              <a:buNone/>
            </a:pPr>
            <a:r>
              <a:rPr lang="en-US" sz="1100" dirty="0"/>
              <a:t>You should also be comfortable editing with text editors, like BBEdit, Sublime Text, or others.</a:t>
            </a:r>
            <a:endParaRPr sz="1100" dirty="0"/>
          </a:p>
        </p:txBody>
      </p:sp>
      <p:sp>
        <p:nvSpPr>
          <p:cNvPr id="332" name="Shape 332"/>
          <p:cNvSpPr txBox="1">
            <a:spLocks noGrp="1"/>
          </p:cNvSpPr>
          <p:nvPr>
            <p:ph type="body" idx="1"/>
          </p:nvPr>
        </p:nvSpPr>
        <p:spPr>
          <a:xfrm>
            <a:off x="2904025" y="3276600"/>
            <a:ext cx="1843200" cy="1305000"/>
          </a:xfrm>
          <a:prstGeom prst="rect">
            <a:avLst/>
          </a:prstGeom>
        </p:spPr>
        <p:txBody>
          <a:bodyPr lIns="91425" tIns="91425" rIns="91425" bIns="91425" anchor="t" anchorCtr="0">
            <a:noAutofit/>
          </a:bodyPr>
          <a:lstStyle/>
          <a:p>
            <a:pPr lvl="0">
              <a:buNone/>
            </a:pPr>
            <a:r>
              <a:rPr lang="en-US" sz="1100" b="1" dirty="0"/>
              <a:t>JSON and a </a:t>
            </a:r>
            <a:r>
              <a:rPr lang="en-US" sz="1100" b="1" dirty="0" err="1"/>
              <a:t>Javascript</a:t>
            </a:r>
            <a:r>
              <a:rPr lang="en-US" sz="1100" b="1" dirty="0"/>
              <a:t> </a:t>
            </a:r>
            <a:endParaRPr lang="en-US" sz="1100" b="1" dirty="0" smtClean="0"/>
          </a:p>
          <a:p>
            <a:pPr lvl="0">
              <a:buNone/>
            </a:pPr>
            <a:endParaRPr lang="en-US" sz="1100" b="1" dirty="0"/>
          </a:p>
          <a:p>
            <a:pPr lvl="0">
              <a:buNone/>
            </a:pPr>
            <a:r>
              <a:rPr lang="en-US" sz="1100" dirty="0" smtClean="0"/>
              <a:t>You </a:t>
            </a:r>
            <a:r>
              <a:rPr lang="en-US" sz="1100" dirty="0"/>
              <a:t>should understand the difference between JSON and a JavaScript object.</a:t>
            </a:r>
            <a:endParaRPr lang="en" sz="1100" dirty="0"/>
          </a:p>
        </p:txBody>
      </p:sp>
      <p:sp>
        <p:nvSpPr>
          <p:cNvPr id="333" name="Shape 333"/>
          <p:cNvSpPr txBox="1">
            <a:spLocks noGrp="1"/>
          </p:cNvSpPr>
          <p:nvPr>
            <p:ph type="body" idx="2"/>
          </p:nvPr>
        </p:nvSpPr>
        <p:spPr>
          <a:xfrm>
            <a:off x="4841719" y="3276600"/>
            <a:ext cx="1843200" cy="1305000"/>
          </a:xfrm>
          <a:prstGeom prst="rect">
            <a:avLst/>
          </a:prstGeom>
        </p:spPr>
        <p:txBody>
          <a:bodyPr lIns="91425" tIns="91425" rIns="91425" bIns="91425" anchor="t" anchorCtr="0">
            <a:noAutofit/>
          </a:bodyPr>
          <a:lstStyle/>
          <a:p>
            <a:pPr lvl="0" rtl="0">
              <a:spcBef>
                <a:spcPts val="0"/>
              </a:spcBef>
              <a:buNone/>
            </a:pPr>
            <a:r>
              <a:rPr lang="en-US" sz="1100" b="1" dirty="0" smtClean="0"/>
              <a:t>Functions</a:t>
            </a:r>
          </a:p>
          <a:p>
            <a:pPr lvl="0" rtl="0">
              <a:spcBef>
                <a:spcPts val="0"/>
              </a:spcBef>
              <a:buNone/>
            </a:pPr>
            <a:endParaRPr lang="en" sz="1100" b="1" dirty="0"/>
          </a:p>
          <a:p>
            <a:pPr lvl="0">
              <a:buNone/>
            </a:pPr>
            <a:r>
              <a:rPr lang="en-US" sz="1100" dirty="0" err="1" smtClean="0"/>
              <a:t>AngularJS</a:t>
            </a:r>
            <a:r>
              <a:rPr lang="en-US" sz="1100" dirty="0" smtClean="0"/>
              <a:t> </a:t>
            </a:r>
            <a:r>
              <a:rPr lang="en-US" sz="1100" dirty="0"/>
              <a:t>works with functions quite a bit, so you should be familiar with them</a:t>
            </a:r>
            <a:r>
              <a:rPr lang="en-US" sz="1100" dirty="0" smtClean="0"/>
              <a:t>. d</a:t>
            </a:r>
            <a:endParaRPr lang="en" sz="1100" dirty="0"/>
          </a:p>
        </p:txBody>
      </p:sp>
      <p:sp>
        <p:nvSpPr>
          <p:cNvPr id="334" name="Shape 334"/>
          <p:cNvSpPr txBox="1">
            <a:spLocks noGrp="1"/>
          </p:cNvSpPr>
          <p:nvPr>
            <p:ph type="body" idx="3"/>
          </p:nvPr>
        </p:nvSpPr>
        <p:spPr>
          <a:xfrm>
            <a:off x="6779414" y="3276600"/>
            <a:ext cx="1843200" cy="1305000"/>
          </a:xfrm>
          <a:prstGeom prst="rect">
            <a:avLst/>
          </a:prstGeom>
        </p:spPr>
        <p:txBody>
          <a:bodyPr lIns="91425" tIns="91425" rIns="91425" bIns="91425" anchor="t" anchorCtr="0">
            <a:noAutofit/>
          </a:bodyPr>
          <a:lstStyle/>
          <a:p>
            <a:pPr lvl="0" rtl="0">
              <a:spcBef>
                <a:spcPts val="0"/>
              </a:spcBef>
              <a:buNone/>
            </a:pPr>
            <a:r>
              <a:rPr lang="en-US" sz="1100" b="1" dirty="0" smtClean="0"/>
              <a:t>MVC</a:t>
            </a:r>
            <a:endParaRPr lang="en" sz="1100" b="1" dirty="0"/>
          </a:p>
          <a:p>
            <a:pPr lvl="0" rtl="0">
              <a:spcBef>
                <a:spcPts val="0"/>
              </a:spcBef>
              <a:buNone/>
            </a:pPr>
            <a:endParaRPr lang="en-US" sz="1100" dirty="0" smtClean="0"/>
          </a:p>
          <a:p>
            <a:pPr lvl="0">
              <a:buNone/>
            </a:pPr>
            <a:r>
              <a:rPr lang="en-US" sz="1100" dirty="0"/>
              <a:t>Working with Angular might be a little different than what you're used to. One of the popular ways of organizing modern applications uses something called an MVC Architecture.</a:t>
            </a:r>
            <a:endParaRPr sz="1100" dirty="0"/>
          </a:p>
        </p:txBody>
      </p:sp>
      <p:grpSp>
        <p:nvGrpSpPr>
          <p:cNvPr id="349" name="Shape 349"/>
          <p:cNvGrpSpPr/>
          <p:nvPr/>
        </p:nvGrpSpPr>
        <p:grpSpPr>
          <a:xfrm>
            <a:off x="3000116" y="2963780"/>
            <a:ext cx="307339" cy="307339"/>
            <a:chOff x="5941025" y="3634400"/>
            <a:chExt cx="467650" cy="467650"/>
          </a:xfrm>
        </p:grpSpPr>
        <p:sp>
          <p:nvSpPr>
            <p:cNvPr id="350" name="Shape 350"/>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1" name="Shape 351"/>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2" name="Shape 352"/>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3" name="Shape 353"/>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4" name="Shape 354"/>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5" name="Shape 355"/>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56" name="Shape 356"/>
          <p:cNvGrpSpPr/>
          <p:nvPr/>
        </p:nvGrpSpPr>
        <p:grpSpPr>
          <a:xfrm>
            <a:off x="6879252" y="2990190"/>
            <a:ext cx="308128" cy="254517"/>
            <a:chOff x="5268225" y="4341925"/>
            <a:chExt cx="468850" cy="387275"/>
          </a:xfrm>
        </p:grpSpPr>
        <p:sp>
          <p:nvSpPr>
            <p:cNvPr id="357" name="Shape 357"/>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8" name="Shape 358"/>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0" name="Shape 360"/>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1" name="Shape 361"/>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2" name="Shape 362"/>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3" name="Shape 363"/>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4" name="Shape 364"/>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65" name="Shape 365"/>
          <p:cNvGrpSpPr/>
          <p:nvPr/>
        </p:nvGrpSpPr>
        <p:grpSpPr>
          <a:xfrm>
            <a:off x="4916472" y="2947779"/>
            <a:ext cx="353754" cy="339345"/>
            <a:chOff x="5233525" y="4954450"/>
            <a:chExt cx="538275" cy="516350"/>
          </a:xfrm>
        </p:grpSpPr>
        <p:sp>
          <p:nvSpPr>
            <p:cNvPr id="366" name="Shape 366"/>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7" name="Shape 367"/>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8" name="Shape 368"/>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9" name="Shape 369"/>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0" name="Shape 370"/>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1" name="Shape 371"/>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2" name="Shape 372"/>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4" name="Shape 374"/>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5" name="Shape 375"/>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6" name="Shape 376"/>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0" name="Shape 661"/>
          <p:cNvGrpSpPr/>
          <p:nvPr/>
        </p:nvGrpSpPr>
        <p:grpSpPr>
          <a:xfrm>
            <a:off x="2967731" y="1018133"/>
            <a:ext cx="393059" cy="393059"/>
            <a:chOff x="5941025" y="3634400"/>
            <a:chExt cx="467650" cy="467650"/>
          </a:xfrm>
        </p:grpSpPr>
        <p:sp>
          <p:nvSpPr>
            <p:cNvPr id="81" name="Shape 662"/>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2" name="Shape 663"/>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3" name="Shape 664"/>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4" name="Shape 665"/>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5" name="Shape 666"/>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86" name="Shape 667"/>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
        <p:nvSpPr>
          <p:cNvPr id="87" name="Shape 605"/>
          <p:cNvSpPr/>
          <p:nvPr/>
        </p:nvSpPr>
        <p:spPr>
          <a:xfrm>
            <a:off x="4884811" y="1054989"/>
            <a:ext cx="356203" cy="356203"/>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nvGrpSpPr>
          <p:cNvPr id="88" name="Shape 515"/>
          <p:cNvGrpSpPr/>
          <p:nvPr/>
        </p:nvGrpSpPr>
        <p:grpSpPr>
          <a:xfrm>
            <a:off x="6886513" y="1018133"/>
            <a:ext cx="366457" cy="366436"/>
            <a:chOff x="1923675" y="1633650"/>
            <a:chExt cx="436000" cy="435975"/>
          </a:xfrm>
        </p:grpSpPr>
        <p:sp>
          <p:nvSpPr>
            <p:cNvPr id="89" name="Shape 516"/>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90" name="Shape 517"/>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91" name="Shape 518"/>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92" name="Shape 519"/>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93" name="Shape 520"/>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94" name="Shape 521"/>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p:nvPr/>
        </p:nvSpPr>
        <p:spPr>
          <a:xfrm>
            <a:off x="2572050" y="0"/>
            <a:ext cx="3999899"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142" name="Shape 142"/>
          <p:cNvSpPr txBox="1">
            <a:spLocks noGrp="1"/>
          </p:cNvSpPr>
          <p:nvPr>
            <p:ph type="ctrTitle" idx="4294967295"/>
          </p:nvPr>
        </p:nvSpPr>
        <p:spPr>
          <a:xfrm>
            <a:off x="2880950" y="2573950"/>
            <a:ext cx="3365399" cy="1159799"/>
          </a:xfrm>
          <a:prstGeom prst="rect">
            <a:avLst/>
          </a:prstGeom>
        </p:spPr>
        <p:txBody>
          <a:bodyPr lIns="91425" tIns="91425" rIns="91425" bIns="91425" anchor="b" anchorCtr="0">
            <a:noAutofit/>
          </a:bodyPr>
          <a:lstStyle/>
          <a:p>
            <a:pPr lvl="0" algn="ctr" rtl="0">
              <a:spcBef>
                <a:spcPts val="0"/>
              </a:spcBef>
              <a:buNone/>
            </a:pPr>
            <a:r>
              <a:rPr lang="en-US" sz="4800" dirty="0" smtClean="0"/>
              <a:t>What is </a:t>
            </a:r>
            <a:r>
              <a:rPr lang="en-US" sz="4800" dirty="0" err="1" smtClean="0"/>
              <a:t>AngularJS</a:t>
            </a:r>
            <a:endParaRPr lang="en" sz="4800" dirty="0"/>
          </a:p>
        </p:txBody>
      </p:sp>
      <p:sp>
        <p:nvSpPr>
          <p:cNvPr id="143" name="Shape 143"/>
          <p:cNvSpPr txBox="1">
            <a:spLocks noGrp="1"/>
          </p:cNvSpPr>
          <p:nvPr>
            <p:ph type="subTitle" idx="1"/>
          </p:nvPr>
        </p:nvSpPr>
        <p:spPr>
          <a:xfrm>
            <a:off x="2880900" y="3563950"/>
            <a:ext cx="3365399" cy="784799"/>
          </a:xfrm>
          <a:prstGeom prst="rect">
            <a:avLst/>
          </a:prstGeom>
          <a:noFill/>
          <a:ln>
            <a:noFill/>
          </a:ln>
        </p:spPr>
        <p:txBody>
          <a:bodyPr lIns="91425" tIns="91425" rIns="91425" bIns="91425" anchor="t" anchorCtr="0">
            <a:noAutofit/>
          </a:bodyPr>
          <a:lstStyle/>
          <a:p>
            <a:pPr lvl="0" algn="ctr"/>
            <a:r>
              <a:rPr lang="en-US" sz="1200" dirty="0" err="1">
                <a:solidFill>
                  <a:srgbClr val="FFFFFF"/>
                </a:solidFill>
                <a:latin typeface="Muli"/>
                <a:ea typeface="Muli"/>
                <a:cs typeface="Muli"/>
                <a:sym typeface="Muli"/>
              </a:rPr>
              <a:t>AngularJS</a:t>
            </a:r>
            <a:r>
              <a:rPr lang="en-US" sz="1200" dirty="0">
                <a:solidFill>
                  <a:srgbClr val="FFFFFF"/>
                </a:solidFill>
                <a:latin typeface="Muli"/>
                <a:ea typeface="Muli"/>
                <a:cs typeface="Muli"/>
                <a:sym typeface="Muli"/>
              </a:rPr>
              <a:t> is a JavaScript framework for creating single page web applications.</a:t>
            </a:r>
            <a:endParaRPr lang="en" sz="1200" dirty="0">
              <a:solidFill>
                <a:srgbClr val="FFFFFF"/>
              </a:solidFill>
              <a:latin typeface="Muli"/>
              <a:ea typeface="Muli"/>
              <a:cs typeface="Muli"/>
              <a:sym typeface="Muli"/>
            </a:endParaRPr>
          </a:p>
        </p:txBody>
      </p:sp>
      <p:grpSp>
        <p:nvGrpSpPr>
          <p:cNvPr id="144" name="Shape 144"/>
          <p:cNvGrpSpPr/>
          <p:nvPr/>
        </p:nvGrpSpPr>
        <p:grpSpPr>
          <a:xfrm>
            <a:off x="4212252" y="836317"/>
            <a:ext cx="702681" cy="1114048"/>
            <a:chOff x="6718575" y="2318625"/>
            <a:chExt cx="256950" cy="407375"/>
          </a:xfrm>
        </p:grpSpPr>
        <p:sp>
          <p:nvSpPr>
            <p:cNvPr id="145" name="Shape 14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795900" y="2628550"/>
              <a:ext cx="102300" cy="25"/>
            </a:xfrm>
            <a:custGeom>
              <a:avLst/>
              <a:gdLst/>
              <a:ahLst/>
              <a:cxnLst/>
              <a:rect l="0" t="0" r="0" b="0"/>
              <a:pathLst>
                <a:path w="4092" h="1" fill="none" extrusionOk="0">
                  <a:moveTo>
                    <a:pt x="0" y="1"/>
                  </a:moveTo>
                  <a:lnTo>
                    <a:pt x="4092"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sz="2400" dirty="0" smtClean="0"/>
              <a:t>What is </a:t>
            </a:r>
            <a:r>
              <a:rPr lang="en-US" sz="2400" dirty="0" err="1" smtClean="0"/>
              <a:t>AngularJS</a:t>
            </a:r>
            <a:endParaRPr lang="en" sz="2400" dirty="0"/>
          </a:p>
        </p:txBody>
      </p:sp>
      <p:sp>
        <p:nvSpPr>
          <p:cNvPr id="2" name="Text Placeholder 1"/>
          <p:cNvSpPr>
            <a:spLocks noGrp="1"/>
          </p:cNvSpPr>
          <p:nvPr>
            <p:ph type="body" idx="1"/>
          </p:nvPr>
        </p:nvSpPr>
        <p:spPr/>
        <p:txBody>
          <a:bodyPr/>
          <a:lstStyle/>
          <a:p>
            <a:r>
              <a:rPr lang="en-US" dirty="0" err="1" smtClean="0"/>
              <a:t>Javascript</a:t>
            </a:r>
            <a:r>
              <a:rPr lang="en-US" dirty="0" smtClean="0"/>
              <a:t> Framework</a:t>
            </a:r>
          </a:p>
          <a:p>
            <a:r>
              <a:rPr lang="en-US" dirty="0" smtClean="0"/>
              <a:t>For creating Single Page Applications</a:t>
            </a:r>
          </a:p>
          <a:p>
            <a:r>
              <a:rPr lang="en-US" dirty="0" smtClean="0"/>
              <a:t>With a heart of </a:t>
            </a:r>
            <a:r>
              <a:rPr lang="en-US" dirty="0" err="1" smtClean="0"/>
              <a:t>Javascript</a:t>
            </a:r>
            <a:endParaRPr lang="en-US" dirty="0" smtClean="0"/>
          </a:p>
          <a:p>
            <a:endParaRPr lang="en-US" dirty="0" smtClean="0"/>
          </a:p>
          <a:p>
            <a:endParaRPr lang="en-US" dirty="0" smtClean="0"/>
          </a:p>
        </p:txBody>
      </p:sp>
    </p:spTree>
    <p:extLst>
      <p:ext uri="{BB962C8B-B14F-4D97-AF65-F5344CB8AC3E}">
        <p14:creationId xmlns:p14="http://schemas.microsoft.com/office/powerpoint/2010/main" val="285183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p:nvPr/>
        </p:nvSpPr>
        <p:spPr>
          <a:xfrm>
            <a:off x="2572050" y="0"/>
            <a:ext cx="3999899" cy="5143499"/>
          </a:xfrm>
          <a:prstGeom prst="rect">
            <a:avLst/>
          </a:prstGeom>
          <a:solidFill>
            <a:srgbClr val="00B2FF">
              <a:alpha val="73330"/>
            </a:srgbClr>
          </a:solidFill>
          <a:ln>
            <a:noFill/>
          </a:ln>
        </p:spPr>
        <p:txBody>
          <a:bodyPr lIns="91425" tIns="91425" rIns="91425" bIns="91425" anchor="ctr" anchorCtr="0">
            <a:noAutofit/>
          </a:bodyPr>
          <a:lstStyle/>
          <a:p>
            <a:endParaRPr/>
          </a:p>
        </p:txBody>
      </p:sp>
      <p:sp>
        <p:nvSpPr>
          <p:cNvPr id="142" name="Shape 142"/>
          <p:cNvSpPr txBox="1">
            <a:spLocks noGrp="1"/>
          </p:cNvSpPr>
          <p:nvPr>
            <p:ph type="ctrTitle" idx="4294967295"/>
          </p:nvPr>
        </p:nvSpPr>
        <p:spPr>
          <a:xfrm>
            <a:off x="2880950" y="2573950"/>
            <a:ext cx="3365399" cy="1159799"/>
          </a:xfrm>
          <a:prstGeom prst="rect">
            <a:avLst/>
          </a:prstGeom>
        </p:spPr>
        <p:txBody>
          <a:bodyPr lIns="91425" tIns="91425" rIns="91425" bIns="91425" anchor="b" anchorCtr="0">
            <a:noAutofit/>
          </a:bodyPr>
          <a:lstStyle/>
          <a:p>
            <a:pPr lvl="0" algn="ctr"/>
            <a:r>
              <a:rPr lang="en-US" sz="4400" dirty="0"/>
              <a:t>Why Use </a:t>
            </a:r>
            <a:r>
              <a:rPr lang="en-US" sz="4400" dirty="0" err="1"/>
              <a:t>Angular.js</a:t>
            </a:r>
            <a:r>
              <a:rPr lang="en-US" sz="4400" dirty="0"/>
              <a:t>?</a:t>
            </a:r>
            <a:endParaRPr lang="en" sz="4800" dirty="0"/>
          </a:p>
        </p:txBody>
      </p:sp>
      <p:sp>
        <p:nvSpPr>
          <p:cNvPr id="143" name="Shape 143"/>
          <p:cNvSpPr txBox="1">
            <a:spLocks noGrp="1"/>
          </p:cNvSpPr>
          <p:nvPr>
            <p:ph type="subTitle" idx="4294967295"/>
          </p:nvPr>
        </p:nvSpPr>
        <p:spPr>
          <a:xfrm>
            <a:off x="2880900" y="3563950"/>
            <a:ext cx="3365399" cy="784799"/>
          </a:xfrm>
          <a:prstGeom prst="rect">
            <a:avLst/>
          </a:prstGeom>
          <a:noFill/>
          <a:ln>
            <a:noFill/>
          </a:ln>
        </p:spPr>
        <p:txBody>
          <a:bodyPr lIns="91425" tIns="91425" rIns="91425" bIns="91425" anchor="t" anchorCtr="0">
            <a:noAutofit/>
          </a:bodyPr>
          <a:lstStyle/>
          <a:p>
            <a:pPr lvl="0" algn="ctr">
              <a:buNone/>
            </a:pPr>
            <a:r>
              <a:rPr lang="en-US" sz="1200" dirty="0" smtClean="0"/>
              <a:t>Advantages</a:t>
            </a:r>
            <a:endParaRPr lang="en" sz="1200" dirty="0">
              <a:solidFill>
                <a:srgbClr val="FFFFFF"/>
              </a:solidFill>
              <a:latin typeface="Muli"/>
              <a:ea typeface="Muli"/>
              <a:cs typeface="Muli"/>
              <a:sym typeface="Muli"/>
            </a:endParaRPr>
          </a:p>
        </p:txBody>
      </p:sp>
      <p:grpSp>
        <p:nvGrpSpPr>
          <p:cNvPr id="144" name="Shape 144"/>
          <p:cNvGrpSpPr/>
          <p:nvPr/>
        </p:nvGrpSpPr>
        <p:grpSpPr>
          <a:xfrm>
            <a:off x="4212252" y="836317"/>
            <a:ext cx="702681" cy="1114048"/>
            <a:chOff x="6718575" y="2318625"/>
            <a:chExt cx="256950" cy="407375"/>
          </a:xfrm>
        </p:grpSpPr>
        <p:sp>
          <p:nvSpPr>
            <p:cNvPr id="145" name="Shape 14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6" name="Shape 14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9" name="Shape 14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0" name="Shape 15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2" name="Shape 152"/>
            <p:cNvSpPr/>
            <p:nvPr/>
          </p:nvSpPr>
          <p:spPr>
            <a:xfrm>
              <a:off x="6795900" y="2628550"/>
              <a:ext cx="102300" cy="25"/>
            </a:xfrm>
            <a:custGeom>
              <a:avLst/>
              <a:gdLst/>
              <a:ahLst/>
              <a:cxnLst/>
              <a:rect l="0" t="0" r="0" b="0"/>
              <a:pathLst>
                <a:path w="4092" h="1" fill="none" extrusionOk="0">
                  <a:moveTo>
                    <a:pt x="0" y="1"/>
                  </a:moveTo>
                  <a:lnTo>
                    <a:pt x="4092"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Tree>
    <p:extLst>
      <p:ext uri="{BB962C8B-B14F-4D97-AF65-F5344CB8AC3E}">
        <p14:creationId xmlns:p14="http://schemas.microsoft.com/office/powerpoint/2010/main" val="193059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sz="2400" dirty="0" smtClean="0"/>
              <a:t>Why use </a:t>
            </a:r>
            <a:r>
              <a:rPr lang="en-US" sz="2400" dirty="0" err="1" smtClean="0"/>
              <a:t>Angular.js</a:t>
            </a:r>
            <a:endParaRPr lang="en" sz="2400" dirty="0"/>
          </a:p>
        </p:txBody>
      </p:sp>
      <p:sp>
        <p:nvSpPr>
          <p:cNvPr id="2" name="Text Placeholder 1"/>
          <p:cNvSpPr>
            <a:spLocks noGrp="1"/>
          </p:cNvSpPr>
          <p:nvPr>
            <p:ph type="body" idx="1"/>
          </p:nvPr>
        </p:nvSpPr>
        <p:spPr/>
        <p:txBody>
          <a:bodyPr/>
          <a:lstStyle/>
          <a:p>
            <a:r>
              <a:rPr lang="en-US" dirty="0" smtClean="0"/>
              <a:t>Faster Way to Create Applications</a:t>
            </a:r>
          </a:p>
          <a:p>
            <a:r>
              <a:rPr lang="en-US" dirty="0" smtClean="0"/>
              <a:t>Excellent </a:t>
            </a:r>
            <a:r>
              <a:rPr lang="en-US" dirty="0" err="1" smtClean="0"/>
              <a:t>Templating</a:t>
            </a:r>
            <a:r>
              <a:rPr lang="en-US" dirty="0" smtClean="0"/>
              <a:t> Engine</a:t>
            </a:r>
          </a:p>
          <a:p>
            <a:r>
              <a:rPr lang="en-US" dirty="0" smtClean="0"/>
              <a:t>Handles DOM Masterfully</a:t>
            </a:r>
          </a:p>
          <a:p>
            <a:r>
              <a:rPr lang="en-US" dirty="0" smtClean="0"/>
              <a:t>Easy Data Manipulation </a:t>
            </a:r>
          </a:p>
          <a:p>
            <a:endParaRPr lang="en-US" dirty="0" smtClean="0"/>
          </a:p>
          <a:p>
            <a:endParaRPr lang="en-US" dirty="0" smtClean="0"/>
          </a:p>
        </p:txBody>
      </p:sp>
    </p:spTree>
    <p:extLst>
      <p:ext uri="{BB962C8B-B14F-4D97-AF65-F5344CB8AC3E}">
        <p14:creationId xmlns:p14="http://schemas.microsoft.com/office/powerpoint/2010/main" val="2284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1190099" y="187577"/>
            <a:ext cx="6763800" cy="503099"/>
          </a:xfrm>
          <a:prstGeom prst="rect">
            <a:avLst/>
          </a:prstGeom>
        </p:spPr>
        <p:txBody>
          <a:bodyPr lIns="91425" tIns="91425" rIns="91425" bIns="91425" anchor="t" anchorCtr="0">
            <a:noAutofit/>
          </a:bodyPr>
          <a:lstStyle/>
          <a:p>
            <a:pPr lvl="0" rtl="0">
              <a:spcBef>
                <a:spcPts val="0"/>
              </a:spcBef>
              <a:buNone/>
            </a:pPr>
            <a:r>
              <a:rPr lang="en-US" sz="2800" dirty="0" smtClean="0"/>
              <a:t>MVC Architecture</a:t>
            </a:r>
            <a:endParaRPr lang="en" sz="2800" dirty="0"/>
          </a:p>
        </p:txBody>
      </p:sp>
      <p:sp>
        <p:nvSpPr>
          <p:cNvPr id="319" name="Shape 319"/>
          <p:cNvSpPr txBox="1"/>
          <p:nvPr/>
        </p:nvSpPr>
        <p:spPr>
          <a:xfrm>
            <a:off x="2699550" y="1256475"/>
            <a:ext cx="3744899" cy="778200"/>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rgbClr val="00B2FF"/>
                </a:solidFill>
                <a:latin typeface="Muli"/>
                <a:ea typeface="Muli"/>
                <a:cs typeface="Muli"/>
                <a:sym typeface="Muli"/>
              </a:rPr>
              <a:t>Models</a:t>
            </a:r>
            <a:endParaRPr lang="en" sz="2400" b="1" dirty="0">
              <a:solidFill>
                <a:srgbClr val="00B2FF"/>
              </a:solidFill>
              <a:latin typeface="Muli"/>
              <a:ea typeface="Muli"/>
              <a:cs typeface="Muli"/>
              <a:sym typeface="Muli"/>
            </a:endParaRPr>
          </a:p>
        </p:txBody>
      </p:sp>
      <p:sp>
        <p:nvSpPr>
          <p:cNvPr id="320" name="Shape 320"/>
          <p:cNvSpPr txBox="1"/>
          <p:nvPr/>
        </p:nvSpPr>
        <p:spPr>
          <a:xfrm>
            <a:off x="2699550" y="2628887"/>
            <a:ext cx="3744899" cy="778200"/>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rgbClr val="00B2FF"/>
                </a:solidFill>
                <a:latin typeface="Muli"/>
                <a:ea typeface="Muli"/>
                <a:cs typeface="Muli"/>
                <a:sym typeface="Muli"/>
              </a:rPr>
              <a:t>Views</a:t>
            </a:r>
            <a:endParaRPr lang="en" sz="2400" b="1" dirty="0">
              <a:solidFill>
                <a:srgbClr val="00B2FF"/>
              </a:solidFill>
              <a:latin typeface="Muli"/>
              <a:ea typeface="Muli"/>
              <a:cs typeface="Muli"/>
              <a:sym typeface="Muli"/>
            </a:endParaRPr>
          </a:p>
        </p:txBody>
      </p:sp>
      <p:sp>
        <p:nvSpPr>
          <p:cNvPr id="321" name="Shape 321"/>
          <p:cNvSpPr txBox="1"/>
          <p:nvPr/>
        </p:nvSpPr>
        <p:spPr>
          <a:xfrm>
            <a:off x="2699550" y="4001300"/>
            <a:ext cx="3744899" cy="778200"/>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r>
              <a:rPr lang="en-US" sz="2400" b="1" dirty="0" smtClean="0">
                <a:solidFill>
                  <a:srgbClr val="00B2FF"/>
                </a:solidFill>
                <a:latin typeface="Muli"/>
                <a:ea typeface="Muli"/>
                <a:cs typeface="Muli"/>
                <a:sym typeface="Muli"/>
              </a:rPr>
              <a:t>Controllers</a:t>
            </a:r>
            <a:endParaRPr lang="en" sz="2400" b="1" dirty="0">
              <a:solidFill>
                <a:srgbClr val="00B2FF"/>
              </a:solidFill>
              <a:latin typeface="Muli"/>
              <a:ea typeface="Muli"/>
              <a:cs typeface="Muli"/>
              <a:sym typeface="Muli"/>
            </a:endParaRPr>
          </a:p>
        </p:txBody>
      </p:sp>
      <p:cxnSp>
        <p:nvCxnSpPr>
          <p:cNvPr id="322" name="Shape 322"/>
          <p:cNvCxnSpPr>
            <a:endCxn id="320" idx="0"/>
          </p:cNvCxnSpPr>
          <p:nvPr/>
        </p:nvCxnSpPr>
        <p:spPr>
          <a:xfrm>
            <a:off x="4571999" y="2034587"/>
            <a:ext cx="0" cy="594300"/>
          </a:xfrm>
          <a:prstGeom prst="straightConnector1">
            <a:avLst/>
          </a:prstGeom>
          <a:noFill/>
          <a:ln w="19050" cap="flat" cmpd="sng">
            <a:solidFill>
              <a:srgbClr val="FFFFFF"/>
            </a:solidFill>
            <a:prstDash val="solid"/>
            <a:round/>
            <a:headEnd type="oval" w="lg" len="lg"/>
            <a:tailEnd type="oval" w="lg" len="lg"/>
          </a:ln>
        </p:spPr>
      </p:cxnSp>
      <p:cxnSp>
        <p:nvCxnSpPr>
          <p:cNvPr id="323" name="Shape 323"/>
          <p:cNvCxnSpPr>
            <a:endCxn id="321" idx="0"/>
          </p:cNvCxnSpPr>
          <p:nvPr/>
        </p:nvCxnSpPr>
        <p:spPr>
          <a:xfrm>
            <a:off x="4571999" y="3407000"/>
            <a:ext cx="0" cy="594300"/>
          </a:xfrm>
          <a:prstGeom prst="straightConnector1">
            <a:avLst/>
          </a:prstGeom>
          <a:noFill/>
          <a:ln w="19050" cap="flat" cmpd="sng">
            <a:solidFill>
              <a:srgbClr val="FFFFFF"/>
            </a:solidFill>
            <a:prstDash val="solid"/>
            <a:round/>
            <a:headEnd type="oval" w="lg" len="lg"/>
            <a:tailEnd type="oval" w="lg" len="lg"/>
          </a:ln>
        </p:spPr>
      </p:cxnSp>
    </p:spTree>
    <p:extLst>
      <p:ext uri="{BB962C8B-B14F-4D97-AF65-F5344CB8AC3E}">
        <p14:creationId xmlns:p14="http://schemas.microsoft.com/office/powerpoint/2010/main" val="66438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sz="2400" dirty="0" smtClean="0"/>
              <a:t>Core Features</a:t>
            </a:r>
            <a:endParaRPr lang="en" sz="2400" dirty="0"/>
          </a:p>
        </p:txBody>
      </p:sp>
      <p:sp>
        <p:nvSpPr>
          <p:cNvPr id="2" name="Text Placeholder 1"/>
          <p:cNvSpPr>
            <a:spLocks noGrp="1"/>
          </p:cNvSpPr>
          <p:nvPr>
            <p:ph type="body" idx="1"/>
          </p:nvPr>
        </p:nvSpPr>
        <p:spPr/>
        <p:txBody>
          <a:bodyPr/>
          <a:lstStyle/>
          <a:p>
            <a:r>
              <a:rPr lang="en-US" dirty="0" smtClean="0"/>
              <a:t>Directives</a:t>
            </a:r>
          </a:p>
          <a:p>
            <a:r>
              <a:rPr lang="en-US" dirty="0" smtClean="0"/>
              <a:t>Data Binding</a:t>
            </a:r>
          </a:p>
          <a:p>
            <a:r>
              <a:rPr lang="en-US" dirty="0" smtClean="0"/>
              <a:t>Filters</a:t>
            </a:r>
          </a:p>
          <a:p>
            <a:r>
              <a:rPr lang="en-US" dirty="0" smtClean="0"/>
              <a:t>Modules</a:t>
            </a:r>
          </a:p>
          <a:p>
            <a:r>
              <a:rPr lang="en-US" dirty="0" smtClean="0"/>
              <a:t>Routes</a:t>
            </a:r>
          </a:p>
          <a:p>
            <a:r>
              <a:rPr lang="en-US" dirty="0" smtClean="0"/>
              <a:t>Controllers</a:t>
            </a:r>
          </a:p>
        </p:txBody>
      </p:sp>
    </p:spTree>
    <p:extLst>
      <p:ext uri="{BB962C8B-B14F-4D97-AF65-F5344CB8AC3E}">
        <p14:creationId xmlns:p14="http://schemas.microsoft.com/office/powerpoint/2010/main" val="248840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Shape 178"/>
          <p:cNvSpPr txBox="1">
            <a:spLocks noGrp="1"/>
          </p:cNvSpPr>
          <p:nvPr>
            <p:ph type="title" idx="4294967295"/>
          </p:nvPr>
        </p:nvSpPr>
        <p:spPr>
          <a:xfrm>
            <a:off x="0" y="1461375"/>
            <a:ext cx="4484399" cy="2220599"/>
          </a:xfrm>
          <a:prstGeom prst="rect">
            <a:avLst/>
          </a:prstGeom>
          <a:solidFill>
            <a:srgbClr val="00B2FF">
              <a:alpha val="73330"/>
            </a:srgbClr>
          </a:solidFill>
        </p:spPr>
        <p:txBody>
          <a:bodyPr lIns="91425" tIns="91425" rIns="91425" bIns="91425" anchor="ctr" anchorCtr="0">
            <a:noAutofit/>
          </a:bodyPr>
          <a:lstStyle/>
          <a:p>
            <a:pPr lvl="0" algn="ctr" rtl="0">
              <a:spcBef>
                <a:spcPts val="0"/>
              </a:spcBef>
              <a:buNone/>
            </a:pPr>
            <a:r>
              <a:rPr lang="en-US" b="0" dirty="0" smtClean="0"/>
              <a:t>How to get </a:t>
            </a:r>
            <a:r>
              <a:rPr lang="en-US" b="0" dirty="0" err="1" smtClean="0"/>
              <a:t>Angular.js</a:t>
            </a:r>
            <a:r>
              <a:rPr lang="en" b="0" dirty="0" smtClean="0"/>
              <a:t>?</a:t>
            </a:r>
          </a:p>
          <a:p>
            <a:pPr lvl="0" algn="ctr"/>
            <a:r>
              <a:rPr lang="en-US" sz="2000" dirty="0" smtClean="0"/>
              <a:t>Installing </a:t>
            </a:r>
            <a:r>
              <a:rPr lang="en-US" sz="2000" dirty="0"/>
              <a:t>and </a:t>
            </a:r>
            <a:r>
              <a:rPr lang="en-US" sz="2000" dirty="0" smtClean="0"/>
              <a:t>Running </a:t>
            </a:r>
            <a:r>
              <a:rPr lang="en-US" sz="2000" dirty="0"/>
              <a:t>a </a:t>
            </a:r>
            <a:r>
              <a:rPr lang="en-US" sz="2000" dirty="0" smtClean="0"/>
              <a:t>Basic Application</a:t>
            </a:r>
            <a:endParaRPr lang="en"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Community Driven Development </a:t>
            </a:r>
          </a:p>
        </p:txBody>
      </p:sp>
      <p:sp>
        <p:nvSpPr>
          <p:cNvPr id="2" name="Text Placeholder 1"/>
          <p:cNvSpPr>
            <a:spLocks noGrp="1"/>
          </p:cNvSpPr>
          <p:nvPr>
            <p:ph type="body" idx="1"/>
          </p:nvPr>
        </p:nvSpPr>
        <p:spPr>
          <a:xfrm>
            <a:off x="2902950" y="918386"/>
            <a:ext cx="5718600" cy="3716189"/>
          </a:xfrm>
        </p:spPr>
        <p:txBody>
          <a:bodyPr/>
          <a:lstStyle/>
          <a:p>
            <a:r>
              <a:rPr lang="en-US" dirty="0"/>
              <a:t>Once the objectives of the project are met, the </a:t>
            </a:r>
            <a:r>
              <a:rPr lang="en-US" b="1" i="1" dirty="0"/>
              <a:t>release management group </a:t>
            </a:r>
            <a:r>
              <a:rPr lang="en-US" dirty="0"/>
              <a:t>packs together the final version (final build) of the software with all the necessary documents, and then hands it over to the customers. </a:t>
            </a:r>
          </a:p>
        </p:txBody>
      </p:sp>
    </p:spTree>
    <p:extLst>
      <p:ext uri="{BB962C8B-B14F-4D97-AF65-F5344CB8AC3E}">
        <p14:creationId xmlns:p14="http://schemas.microsoft.com/office/powerpoint/2010/main" val="338519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415"/>
        <p:cNvGrpSpPr/>
        <p:nvPr/>
      </p:nvGrpSpPr>
      <p:grpSpPr>
        <a:xfrm>
          <a:off x="0" y="0"/>
          <a:ext cx="0" cy="0"/>
          <a:chOff x="0" y="0"/>
          <a:chExt cx="0" cy="0"/>
        </a:xfrm>
      </p:grpSpPr>
      <p:sp>
        <p:nvSpPr>
          <p:cNvPr id="416" name="Shape 416"/>
          <p:cNvSpPr/>
          <p:nvPr/>
        </p:nvSpPr>
        <p:spPr>
          <a:xfrm>
            <a:off x="3659850" y="720076"/>
            <a:ext cx="4761291" cy="3706719"/>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endParaRPr/>
          </a:p>
        </p:txBody>
      </p:sp>
      <p:sp>
        <p:nvSpPr>
          <p:cNvPr id="417" name="Shape 417"/>
          <p:cNvSpPr txBox="1">
            <a:spLocks noGrp="1"/>
          </p:cNvSpPr>
          <p:nvPr>
            <p:ph type="body" idx="4294967295"/>
          </p:nvPr>
        </p:nvSpPr>
        <p:spPr>
          <a:xfrm>
            <a:off x="457200" y="489800"/>
            <a:ext cx="2749499" cy="4163699"/>
          </a:xfrm>
          <a:prstGeom prst="rect">
            <a:avLst/>
          </a:prstGeom>
          <a:noFill/>
          <a:ln>
            <a:noFill/>
          </a:ln>
        </p:spPr>
        <p:txBody>
          <a:bodyPr lIns="91425" tIns="91425" rIns="91425" bIns="91425" anchor="t" anchorCtr="0">
            <a:noAutofit/>
          </a:bodyPr>
          <a:lstStyle/>
          <a:p>
            <a:pPr lvl="0" rtl="0">
              <a:spcBef>
                <a:spcPts val="0"/>
              </a:spcBef>
              <a:buNone/>
            </a:pPr>
            <a:r>
              <a:rPr lang="en-US" sz="1200" b="1" dirty="0" smtClean="0">
                <a:solidFill>
                  <a:srgbClr val="FFFFFF"/>
                </a:solidFill>
                <a:latin typeface="Muli"/>
                <a:ea typeface="Muli"/>
                <a:cs typeface="Muli"/>
                <a:sym typeface="Muli"/>
              </a:rPr>
              <a:t>Downloading </a:t>
            </a:r>
            <a:r>
              <a:rPr lang="en-US" sz="1200" b="1" dirty="0" err="1" smtClean="0">
                <a:solidFill>
                  <a:srgbClr val="FFFFFF"/>
                </a:solidFill>
                <a:latin typeface="Muli"/>
                <a:ea typeface="Muli"/>
                <a:cs typeface="Muli"/>
                <a:sym typeface="Muli"/>
              </a:rPr>
              <a:t>Angular.js</a:t>
            </a:r>
            <a:endParaRPr lang="en" sz="1200" b="1" dirty="0">
              <a:solidFill>
                <a:srgbClr val="FFFFFF"/>
              </a:solidFill>
              <a:latin typeface="Muli"/>
              <a:ea typeface="Muli"/>
              <a:cs typeface="Muli"/>
              <a:sym typeface="Muli"/>
            </a:endParaRPr>
          </a:p>
          <a:p>
            <a:pPr lvl="0" rtl="0">
              <a:spcBef>
                <a:spcPts val="0"/>
              </a:spcBef>
              <a:buNone/>
            </a:pPr>
            <a:endParaRPr sz="2000" b="1" dirty="0">
              <a:solidFill>
                <a:srgbClr val="FFFFFF"/>
              </a:solidFill>
              <a:latin typeface="Muli"/>
              <a:ea typeface="Muli"/>
              <a:cs typeface="Muli"/>
              <a:sym typeface="Muli"/>
            </a:endParaRPr>
          </a:p>
          <a:p>
            <a:pPr lvl="0">
              <a:buNone/>
            </a:pPr>
            <a:r>
              <a:rPr lang="fi-FI" sz="2000" dirty="0" err="1" smtClean="0"/>
              <a:t>Go</a:t>
            </a:r>
            <a:r>
              <a:rPr lang="fi-FI" sz="2000" dirty="0" smtClean="0"/>
              <a:t> to: </a:t>
            </a:r>
          </a:p>
          <a:p>
            <a:pPr lvl="0">
              <a:buNone/>
            </a:pPr>
            <a:r>
              <a:rPr lang="fi-FI" sz="2000" dirty="0" err="1" smtClean="0"/>
              <a:t>https</a:t>
            </a:r>
            <a:r>
              <a:rPr lang="fi-FI" sz="2000" dirty="0" err="1"/>
              <a:t>://</a:t>
            </a:r>
            <a:r>
              <a:rPr lang="fi-FI" sz="2000" dirty="0" err="1" smtClean="0"/>
              <a:t>angularjs.org</a:t>
            </a:r>
            <a:endParaRPr lang="en" sz="2000" dirty="0">
              <a:solidFill>
                <a:srgbClr val="FFFFFF"/>
              </a:solidFill>
              <a:latin typeface="Muli"/>
              <a:ea typeface="Muli"/>
              <a:cs typeface="Muli"/>
              <a:sym typeface="Muli"/>
            </a:endParaRPr>
          </a:p>
        </p:txBody>
      </p:sp>
      <p:sp>
        <p:nvSpPr>
          <p:cNvPr id="418" name="Shape 418"/>
          <p:cNvSpPr/>
          <p:nvPr/>
        </p:nvSpPr>
        <p:spPr>
          <a:xfrm>
            <a:off x="3849675" y="926925"/>
            <a:ext cx="4369500" cy="2772299"/>
          </a:xfrm>
          <a:prstGeom prst="rect">
            <a:avLst/>
          </a:prstGeom>
          <a:solidFill>
            <a:srgbClr val="000714">
              <a:alpha val="25380"/>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algn="ctr"/>
            <a:endParaRPr lang="en" sz="1000" dirty="0">
              <a:solidFill>
                <a:srgbClr val="FFFFFF"/>
              </a:solidFill>
              <a:latin typeface="Muli"/>
              <a:ea typeface="Muli"/>
              <a:cs typeface="Muli"/>
              <a:sym typeface="Muli"/>
            </a:endParaRPr>
          </a:p>
        </p:txBody>
      </p:sp>
      <p:pic>
        <p:nvPicPr>
          <p:cNvPr id="2" name="Picture 1" descr="Screen Shot 2016-03-08 at 10.19.40 PM (2).png"/>
          <p:cNvPicPr>
            <a:picLocks noChangeAspect="1"/>
          </p:cNvPicPr>
          <p:nvPr/>
        </p:nvPicPr>
        <p:blipFill rotWithShape="1">
          <a:blip r:embed="rId3">
            <a:extLst>
              <a:ext uri="{28A0092B-C50C-407E-A947-70E740481C1C}">
                <a14:useLocalDpi xmlns:a14="http://schemas.microsoft.com/office/drawing/2010/main" val="0"/>
              </a:ext>
            </a:extLst>
          </a:blip>
          <a:srcRect b="15405"/>
          <a:stretch/>
        </p:blipFill>
        <p:spPr>
          <a:xfrm>
            <a:off x="3849675" y="926925"/>
            <a:ext cx="4369500" cy="2772300"/>
          </a:xfrm>
          <a:prstGeom prst="rect">
            <a:avLst/>
          </a:prstGeom>
        </p:spPr>
      </p:pic>
    </p:spTree>
    <p:extLst>
      <p:ext uri="{BB962C8B-B14F-4D97-AF65-F5344CB8AC3E}">
        <p14:creationId xmlns:p14="http://schemas.microsoft.com/office/powerpoint/2010/main" val="228221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415"/>
        <p:cNvGrpSpPr/>
        <p:nvPr/>
      </p:nvGrpSpPr>
      <p:grpSpPr>
        <a:xfrm>
          <a:off x="0" y="0"/>
          <a:ext cx="0" cy="0"/>
          <a:chOff x="0" y="0"/>
          <a:chExt cx="0" cy="0"/>
        </a:xfrm>
      </p:grpSpPr>
      <p:sp>
        <p:nvSpPr>
          <p:cNvPr id="416" name="Shape 416"/>
          <p:cNvSpPr/>
          <p:nvPr/>
        </p:nvSpPr>
        <p:spPr>
          <a:xfrm>
            <a:off x="3659850" y="720076"/>
            <a:ext cx="4761291" cy="3706719"/>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endParaRPr/>
          </a:p>
        </p:txBody>
      </p:sp>
      <p:sp>
        <p:nvSpPr>
          <p:cNvPr id="417" name="Shape 417"/>
          <p:cNvSpPr txBox="1">
            <a:spLocks noGrp="1"/>
          </p:cNvSpPr>
          <p:nvPr>
            <p:ph type="body" idx="4294967295"/>
          </p:nvPr>
        </p:nvSpPr>
        <p:spPr>
          <a:xfrm>
            <a:off x="457200" y="489800"/>
            <a:ext cx="2749499" cy="4163699"/>
          </a:xfrm>
          <a:prstGeom prst="rect">
            <a:avLst/>
          </a:prstGeom>
          <a:noFill/>
          <a:ln>
            <a:noFill/>
          </a:ln>
        </p:spPr>
        <p:txBody>
          <a:bodyPr lIns="91425" tIns="91425" rIns="91425" bIns="91425" anchor="t" anchorCtr="0">
            <a:noAutofit/>
          </a:bodyPr>
          <a:lstStyle/>
          <a:p>
            <a:pPr lvl="0" rtl="0">
              <a:spcBef>
                <a:spcPts val="0"/>
              </a:spcBef>
              <a:buNone/>
            </a:pPr>
            <a:r>
              <a:rPr lang="en-US" sz="1200" b="1" dirty="0" smtClean="0">
                <a:solidFill>
                  <a:srgbClr val="FFFFFF"/>
                </a:solidFill>
                <a:latin typeface="Muli"/>
                <a:ea typeface="Muli"/>
                <a:cs typeface="Muli"/>
                <a:sym typeface="Muli"/>
              </a:rPr>
              <a:t>Downloading </a:t>
            </a:r>
            <a:r>
              <a:rPr lang="en-US" sz="1200" b="1" dirty="0" err="1" smtClean="0">
                <a:solidFill>
                  <a:srgbClr val="FFFFFF"/>
                </a:solidFill>
                <a:latin typeface="Muli"/>
                <a:ea typeface="Muli"/>
                <a:cs typeface="Muli"/>
                <a:sym typeface="Muli"/>
              </a:rPr>
              <a:t>Angular.js</a:t>
            </a:r>
            <a:endParaRPr lang="en" sz="1200" b="1" dirty="0">
              <a:solidFill>
                <a:srgbClr val="FFFFFF"/>
              </a:solidFill>
              <a:latin typeface="Muli"/>
              <a:ea typeface="Muli"/>
              <a:cs typeface="Muli"/>
              <a:sym typeface="Muli"/>
            </a:endParaRPr>
          </a:p>
          <a:p>
            <a:pPr lvl="0" rtl="0">
              <a:spcBef>
                <a:spcPts val="0"/>
              </a:spcBef>
              <a:buNone/>
            </a:pPr>
            <a:endParaRPr sz="2000" b="1" dirty="0">
              <a:solidFill>
                <a:srgbClr val="FFFFFF"/>
              </a:solidFill>
              <a:latin typeface="Muli"/>
              <a:ea typeface="Muli"/>
              <a:cs typeface="Muli"/>
              <a:sym typeface="Muli"/>
            </a:endParaRPr>
          </a:p>
          <a:p>
            <a:pPr marL="342900" indent="-342900"/>
            <a:r>
              <a:rPr lang="fi-FI" sz="2000" dirty="0" err="1" smtClean="0"/>
              <a:t>Stable</a:t>
            </a:r>
            <a:endParaRPr lang="fi-FI" sz="2000" dirty="0" smtClean="0"/>
          </a:p>
          <a:p>
            <a:pPr marL="342900" indent="-342900"/>
            <a:r>
              <a:rPr lang="fi-FI" sz="2000" dirty="0" err="1" smtClean="0">
                <a:solidFill>
                  <a:srgbClr val="FFFFFF"/>
                </a:solidFill>
                <a:latin typeface="Muli"/>
                <a:ea typeface="Muli"/>
                <a:cs typeface="Muli"/>
                <a:sym typeface="Muli"/>
              </a:rPr>
              <a:t>Minified</a:t>
            </a:r>
            <a:endParaRPr lang="fi-FI" sz="2000" dirty="0" smtClean="0">
              <a:solidFill>
                <a:srgbClr val="FFFFFF"/>
              </a:solidFill>
              <a:latin typeface="Muli"/>
              <a:ea typeface="Muli"/>
              <a:cs typeface="Muli"/>
              <a:sym typeface="Muli"/>
            </a:endParaRPr>
          </a:p>
          <a:p>
            <a:pPr marL="342900" indent="-342900"/>
            <a:r>
              <a:rPr lang="fi-FI" sz="2000" dirty="0" err="1" smtClean="0"/>
              <a:t>Local</a:t>
            </a:r>
            <a:r>
              <a:rPr lang="fi-FI" sz="2000" dirty="0" smtClean="0"/>
              <a:t> </a:t>
            </a:r>
            <a:r>
              <a:rPr lang="fi-FI" sz="2000" dirty="0" err="1" smtClean="0"/>
              <a:t>Development</a:t>
            </a:r>
            <a:endParaRPr lang="en" sz="2000" dirty="0">
              <a:solidFill>
                <a:srgbClr val="FFFFFF"/>
              </a:solidFill>
              <a:latin typeface="Muli"/>
              <a:ea typeface="Muli"/>
              <a:cs typeface="Muli"/>
              <a:sym typeface="Muli"/>
            </a:endParaRPr>
          </a:p>
        </p:txBody>
      </p:sp>
      <p:sp>
        <p:nvSpPr>
          <p:cNvPr id="418" name="Shape 418"/>
          <p:cNvSpPr/>
          <p:nvPr/>
        </p:nvSpPr>
        <p:spPr>
          <a:xfrm>
            <a:off x="3849675" y="926925"/>
            <a:ext cx="4369500" cy="2772299"/>
          </a:xfrm>
          <a:prstGeom prst="rect">
            <a:avLst/>
          </a:prstGeom>
          <a:solidFill>
            <a:srgbClr val="000714">
              <a:alpha val="25380"/>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algn="ctr"/>
            <a:endParaRPr lang="en" sz="1000" dirty="0">
              <a:solidFill>
                <a:srgbClr val="FFFFFF"/>
              </a:solidFill>
              <a:latin typeface="Muli"/>
              <a:ea typeface="Muli"/>
              <a:cs typeface="Muli"/>
              <a:sym typeface="Muli"/>
            </a:endParaRPr>
          </a:p>
        </p:txBody>
      </p:sp>
      <p:pic>
        <p:nvPicPr>
          <p:cNvPr id="3" name="Picture 2" descr="Screen Shot 2016-03-08 at 10.20.51 PM (2).png"/>
          <p:cNvPicPr>
            <a:picLocks noChangeAspect="1"/>
          </p:cNvPicPr>
          <p:nvPr/>
        </p:nvPicPr>
        <p:blipFill rotWithShape="1">
          <a:blip r:embed="rId3">
            <a:extLst>
              <a:ext uri="{28A0092B-C50C-407E-A947-70E740481C1C}">
                <a14:useLocalDpi xmlns:a14="http://schemas.microsoft.com/office/drawing/2010/main" val="0"/>
              </a:ext>
            </a:extLst>
          </a:blip>
          <a:srcRect l="12273" t="9657" r="15324" b="29094"/>
          <a:stretch/>
        </p:blipFill>
        <p:spPr>
          <a:xfrm>
            <a:off x="3849675" y="926925"/>
            <a:ext cx="4369500" cy="2772300"/>
          </a:xfrm>
          <a:prstGeom prst="rect">
            <a:avLst/>
          </a:prstGeom>
        </p:spPr>
      </p:pic>
    </p:spTree>
    <p:extLst>
      <p:ext uri="{BB962C8B-B14F-4D97-AF65-F5344CB8AC3E}">
        <p14:creationId xmlns:p14="http://schemas.microsoft.com/office/powerpoint/2010/main" val="345140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a:r>
              <a:rPr lang="en-US" dirty="0"/>
              <a:t>MVC Architecture</a:t>
            </a:r>
            <a:endParaRPr lang="en" dirty="0"/>
          </a:p>
        </p:txBody>
      </p:sp>
      <p:sp>
        <p:nvSpPr>
          <p:cNvPr id="184" name="Shape 184"/>
          <p:cNvSpPr/>
          <p:nvPr/>
        </p:nvSpPr>
        <p:spPr>
          <a:xfrm>
            <a:off x="3265050" y="1665625"/>
            <a:ext cx="2613899" cy="2613899"/>
          </a:xfrm>
          <a:prstGeom prst="donut">
            <a:avLst>
              <a:gd name="adj" fmla="val 8161"/>
            </a:avLst>
          </a:prstGeom>
          <a:solidFill>
            <a:srgbClr val="00B2FF">
              <a:alpha val="73330"/>
            </a:srgbClr>
          </a:solidFill>
          <a:ln>
            <a:noFill/>
          </a:ln>
        </p:spPr>
        <p:txBody>
          <a:bodyPr lIns="91425" tIns="91425" rIns="91425" bIns="91425" anchor="ctr" anchorCtr="0">
            <a:noAutofit/>
          </a:bodyPr>
          <a:lstStyle/>
          <a:p>
            <a:pPr lvl="0" algn="ctr">
              <a:spcBef>
                <a:spcPts val="0"/>
              </a:spcBef>
              <a:buNone/>
            </a:pPr>
            <a:r>
              <a:rPr lang="en-US" sz="1800" b="1" dirty="0" smtClean="0">
                <a:solidFill>
                  <a:srgbClr val="00B2FF"/>
                </a:solidFill>
                <a:latin typeface="Muli"/>
                <a:ea typeface="Muli"/>
                <a:cs typeface="Muli"/>
                <a:sym typeface="Muli"/>
              </a:rPr>
              <a:t>View</a:t>
            </a:r>
            <a:endParaRPr lang="en" sz="1800" b="1" dirty="0">
              <a:solidFill>
                <a:srgbClr val="00B2FF"/>
              </a:solidFill>
              <a:latin typeface="Muli"/>
              <a:ea typeface="Muli"/>
              <a:cs typeface="Muli"/>
              <a:sym typeface="Muli"/>
            </a:endParaRPr>
          </a:p>
        </p:txBody>
      </p:sp>
      <p:sp>
        <p:nvSpPr>
          <p:cNvPr id="185" name="Shape 185"/>
          <p:cNvSpPr/>
          <p:nvPr/>
        </p:nvSpPr>
        <p:spPr>
          <a:xfrm>
            <a:off x="5322450" y="1665625"/>
            <a:ext cx="2613899" cy="2613899"/>
          </a:xfrm>
          <a:prstGeom prst="donut">
            <a:avLst>
              <a:gd name="adj" fmla="val 8161"/>
            </a:avLst>
          </a:prstGeom>
          <a:solidFill>
            <a:srgbClr val="00B2FF">
              <a:alpha val="53080"/>
            </a:srgbClr>
          </a:solidFill>
          <a:ln>
            <a:noFill/>
          </a:ln>
        </p:spPr>
        <p:txBody>
          <a:bodyPr lIns="91425" tIns="91425" rIns="91425" bIns="91425" anchor="ctr" anchorCtr="0">
            <a:noAutofit/>
          </a:bodyPr>
          <a:lstStyle/>
          <a:p>
            <a:pPr lvl="0" algn="ctr" rtl="0">
              <a:spcBef>
                <a:spcPts val="0"/>
              </a:spcBef>
              <a:buNone/>
            </a:pPr>
            <a:r>
              <a:rPr lang="en-US" sz="1800" b="1" dirty="0" smtClean="0">
                <a:solidFill>
                  <a:srgbClr val="00B2FF"/>
                </a:solidFill>
                <a:latin typeface="Muli"/>
                <a:ea typeface="Muli"/>
                <a:cs typeface="Muli"/>
                <a:sym typeface="Muli"/>
              </a:rPr>
              <a:t>Controller</a:t>
            </a:r>
            <a:endParaRPr lang="en" sz="1800" b="1" dirty="0">
              <a:solidFill>
                <a:srgbClr val="00B2FF"/>
              </a:solidFill>
              <a:latin typeface="Muli"/>
              <a:ea typeface="Muli"/>
              <a:cs typeface="Muli"/>
              <a:sym typeface="Muli"/>
            </a:endParaRPr>
          </a:p>
        </p:txBody>
      </p:sp>
      <p:sp>
        <p:nvSpPr>
          <p:cNvPr id="186" name="Shape 186"/>
          <p:cNvSpPr/>
          <p:nvPr/>
        </p:nvSpPr>
        <p:spPr>
          <a:xfrm>
            <a:off x="1207650" y="1665625"/>
            <a:ext cx="2613899" cy="2613899"/>
          </a:xfrm>
          <a:prstGeom prst="donut">
            <a:avLst>
              <a:gd name="adj" fmla="val 8161"/>
            </a:avLst>
          </a:prstGeom>
          <a:solidFill>
            <a:srgbClr val="00B2FF">
              <a:alpha val="53080"/>
            </a:srgbClr>
          </a:solidFill>
          <a:ln>
            <a:noFill/>
          </a:ln>
        </p:spPr>
        <p:txBody>
          <a:bodyPr lIns="91425" tIns="91425" rIns="91425" bIns="91425" anchor="ctr" anchorCtr="0">
            <a:noAutofit/>
          </a:bodyPr>
          <a:lstStyle/>
          <a:p>
            <a:pPr lvl="0" algn="ctr" rtl="0">
              <a:spcBef>
                <a:spcPts val="0"/>
              </a:spcBef>
              <a:buNone/>
            </a:pPr>
            <a:r>
              <a:rPr lang="en-US" sz="1800" b="1" dirty="0" smtClean="0">
                <a:solidFill>
                  <a:srgbClr val="00B2FF"/>
                </a:solidFill>
                <a:latin typeface="Muli"/>
                <a:ea typeface="Muli"/>
                <a:cs typeface="Muli"/>
                <a:sym typeface="Muli"/>
              </a:rPr>
              <a:t>Model</a:t>
            </a:r>
            <a:endParaRPr lang="en" sz="1800" b="1" dirty="0">
              <a:solidFill>
                <a:srgbClr val="00B2FF"/>
              </a:solidFill>
              <a:latin typeface="Muli"/>
              <a:ea typeface="Muli"/>
              <a:cs typeface="Muli"/>
              <a:sym typeface="Muli"/>
            </a:endParaRPr>
          </a:p>
        </p:txBody>
      </p:sp>
    </p:spTree>
    <p:extLst>
      <p:ext uri="{BB962C8B-B14F-4D97-AF65-F5344CB8AC3E}">
        <p14:creationId xmlns:p14="http://schemas.microsoft.com/office/powerpoint/2010/main" val="6713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p:nvPr/>
        </p:nvSpPr>
        <p:spPr>
          <a:xfrm>
            <a:off x="2572050" y="0"/>
            <a:ext cx="3999899" cy="5143499"/>
          </a:xfrm>
          <a:prstGeom prst="rect">
            <a:avLst/>
          </a:prstGeom>
          <a:solidFill>
            <a:srgbClr val="00B2FF">
              <a:alpha val="73330"/>
            </a:srgbClr>
          </a:solidFill>
          <a:ln>
            <a:noFill/>
          </a:ln>
        </p:spPr>
        <p:txBody>
          <a:bodyPr lIns="91425" tIns="91425" rIns="91425" bIns="91425" anchor="ctr" anchorCtr="0">
            <a:noAutofit/>
          </a:bodyPr>
          <a:lstStyle/>
          <a:p>
            <a:endParaRPr/>
          </a:p>
        </p:txBody>
      </p:sp>
      <p:sp>
        <p:nvSpPr>
          <p:cNvPr id="142" name="Shape 142"/>
          <p:cNvSpPr txBox="1">
            <a:spLocks noGrp="1"/>
          </p:cNvSpPr>
          <p:nvPr>
            <p:ph type="ctrTitle" idx="4294967295"/>
          </p:nvPr>
        </p:nvSpPr>
        <p:spPr>
          <a:xfrm>
            <a:off x="2880950" y="2573950"/>
            <a:ext cx="3365399" cy="1159799"/>
          </a:xfrm>
          <a:prstGeom prst="rect">
            <a:avLst/>
          </a:prstGeom>
        </p:spPr>
        <p:txBody>
          <a:bodyPr lIns="91425" tIns="91425" rIns="91425" bIns="91425" anchor="b" anchorCtr="0">
            <a:noAutofit/>
          </a:bodyPr>
          <a:lstStyle/>
          <a:p>
            <a:pPr lvl="0" algn="ctr" rtl="0">
              <a:spcBef>
                <a:spcPts val="0"/>
              </a:spcBef>
              <a:buNone/>
            </a:pPr>
            <a:r>
              <a:rPr lang="en-US" sz="4000" dirty="0" smtClean="0"/>
              <a:t>Working with Models</a:t>
            </a:r>
            <a:endParaRPr lang="en" sz="4000" dirty="0"/>
          </a:p>
        </p:txBody>
      </p:sp>
      <p:sp>
        <p:nvSpPr>
          <p:cNvPr id="143" name="Shape 143"/>
          <p:cNvSpPr txBox="1">
            <a:spLocks noGrp="1"/>
          </p:cNvSpPr>
          <p:nvPr>
            <p:ph type="subTitle" idx="4294967295"/>
          </p:nvPr>
        </p:nvSpPr>
        <p:spPr>
          <a:xfrm>
            <a:off x="2880900" y="3563950"/>
            <a:ext cx="3365399" cy="784799"/>
          </a:xfrm>
          <a:prstGeom prst="rect">
            <a:avLst/>
          </a:prstGeom>
          <a:noFill/>
          <a:ln>
            <a:noFill/>
          </a:ln>
        </p:spPr>
        <p:txBody>
          <a:bodyPr lIns="91425" tIns="91425" rIns="91425" bIns="91425" anchor="t" anchorCtr="0">
            <a:noAutofit/>
          </a:bodyPr>
          <a:lstStyle/>
          <a:p>
            <a:pPr lvl="0" algn="ctr">
              <a:buNone/>
            </a:pPr>
            <a:endParaRPr lang="en" sz="1200" dirty="0">
              <a:solidFill>
                <a:srgbClr val="FFFFFF"/>
              </a:solidFill>
              <a:latin typeface="Muli"/>
              <a:ea typeface="Muli"/>
              <a:cs typeface="Muli"/>
              <a:sym typeface="Muli"/>
            </a:endParaRPr>
          </a:p>
        </p:txBody>
      </p:sp>
      <p:grpSp>
        <p:nvGrpSpPr>
          <p:cNvPr id="144" name="Shape 144"/>
          <p:cNvGrpSpPr/>
          <p:nvPr/>
        </p:nvGrpSpPr>
        <p:grpSpPr>
          <a:xfrm>
            <a:off x="4212252" y="836317"/>
            <a:ext cx="702681" cy="1114048"/>
            <a:chOff x="6718575" y="2318625"/>
            <a:chExt cx="256950" cy="407375"/>
          </a:xfrm>
        </p:grpSpPr>
        <p:sp>
          <p:nvSpPr>
            <p:cNvPr id="145" name="Shape 14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6" name="Shape 14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9" name="Shape 14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0" name="Shape 15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2" name="Shape 152"/>
            <p:cNvSpPr/>
            <p:nvPr/>
          </p:nvSpPr>
          <p:spPr>
            <a:xfrm>
              <a:off x="6795900" y="2628550"/>
              <a:ext cx="102300" cy="25"/>
            </a:xfrm>
            <a:custGeom>
              <a:avLst/>
              <a:gdLst/>
              <a:ahLst/>
              <a:cxnLst/>
              <a:rect l="0" t="0" r="0" b="0"/>
              <a:pathLst>
                <a:path w="4092" h="1" fill="none" extrusionOk="0">
                  <a:moveTo>
                    <a:pt x="0" y="1"/>
                  </a:moveTo>
                  <a:lnTo>
                    <a:pt x="4092"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Tree>
    <p:extLst>
      <p:ext uri="{BB962C8B-B14F-4D97-AF65-F5344CB8AC3E}">
        <p14:creationId xmlns:p14="http://schemas.microsoft.com/office/powerpoint/2010/main" val="131678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p:nvPr/>
        </p:nvSpPr>
        <p:spPr>
          <a:xfrm>
            <a:off x="2572050" y="0"/>
            <a:ext cx="3999899" cy="5143499"/>
          </a:xfrm>
          <a:prstGeom prst="rect">
            <a:avLst/>
          </a:prstGeom>
          <a:solidFill>
            <a:srgbClr val="00B2FF">
              <a:alpha val="73330"/>
            </a:srgbClr>
          </a:solidFill>
          <a:ln>
            <a:noFill/>
          </a:ln>
        </p:spPr>
        <p:txBody>
          <a:bodyPr lIns="91425" tIns="91425" rIns="91425" bIns="91425" anchor="ctr" anchorCtr="0">
            <a:noAutofit/>
          </a:bodyPr>
          <a:lstStyle/>
          <a:p>
            <a:endParaRPr/>
          </a:p>
        </p:txBody>
      </p:sp>
      <p:sp>
        <p:nvSpPr>
          <p:cNvPr id="142" name="Shape 142"/>
          <p:cNvSpPr txBox="1">
            <a:spLocks noGrp="1"/>
          </p:cNvSpPr>
          <p:nvPr>
            <p:ph type="ctrTitle" idx="4294967295"/>
          </p:nvPr>
        </p:nvSpPr>
        <p:spPr>
          <a:xfrm>
            <a:off x="2880950" y="2573950"/>
            <a:ext cx="3365399" cy="1159799"/>
          </a:xfrm>
          <a:prstGeom prst="rect">
            <a:avLst/>
          </a:prstGeom>
        </p:spPr>
        <p:txBody>
          <a:bodyPr lIns="91425" tIns="91425" rIns="91425" bIns="91425" anchor="b" anchorCtr="0">
            <a:noAutofit/>
          </a:bodyPr>
          <a:lstStyle/>
          <a:p>
            <a:pPr lvl="0" algn="ctr" rtl="0">
              <a:spcBef>
                <a:spcPts val="0"/>
              </a:spcBef>
              <a:buNone/>
            </a:pPr>
            <a:r>
              <a:rPr lang="en-US" sz="3600" dirty="0" smtClean="0"/>
              <a:t>Working with $http service</a:t>
            </a:r>
            <a:endParaRPr lang="en" sz="3600" dirty="0"/>
          </a:p>
        </p:txBody>
      </p:sp>
      <p:sp>
        <p:nvSpPr>
          <p:cNvPr id="143" name="Shape 143"/>
          <p:cNvSpPr txBox="1">
            <a:spLocks noGrp="1"/>
          </p:cNvSpPr>
          <p:nvPr>
            <p:ph type="subTitle" idx="4294967295"/>
          </p:nvPr>
        </p:nvSpPr>
        <p:spPr>
          <a:xfrm>
            <a:off x="2880900" y="3563950"/>
            <a:ext cx="3365399" cy="784799"/>
          </a:xfrm>
          <a:prstGeom prst="rect">
            <a:avLst/>
          </a:prstGeom>
          <a:noFill/>
          <a:ln>
            <a:noFill/>
          </a:ln>
        </p:spPr>
        <p:txBody>
          <a:bodyPr lIns="91425" tIns="91425" rIns="91425" bIns="91425" anchor="t" anchorCtr="0">
            <a:noAutofit/>
          </a:bodyPr>
          <a:lstStyle/>
          <a:p>
            <a:pPr lvl="0" algn="ctr">
              <a:buNone/>
            </a:pPr>
            <a:r>
              <a:rPr lang="en-US" sz="1200" dirty="0" smtClean="0">
                <a:solidFill>
                  <a:srgbClr val="FFFFFF"/>
                </a:solidFill>
                <a:latin typeface="Muli"/>
                <a:ea typeface="Muli"/>
                <a:cs typeface="Muli"/>
                <a:sym typeface="Muli"/>
              </a:rPr>
              <a:t>Reading a JSON File</a:t>
            </a:r>
            <a:endParaRPr lang="en" sz="1200" dirty="0">
              <a:solidFill>
                <a:srgbClr val="FFFFFF"/>
              </a:solidFill>
              <a:latin typeface="Muli"/>
              <a:ea typeface="Muli"/>
              <a:cs typeface="Muli"/>
              <a:sym typeface="Muli"/>
            </a:endParaRPr>
          </a:p>
        </p:txBody>
      </p:sp>
      <p:grpSp>
        <p:nvGrpSpPr>
          <p:cNvPr id="144" name="Shape 144"/>
          <p:cNvGrpSpPr/>
          <p:nvPr/>
        </p:nvGrpSpPr>
        <p:grpSpPr>
          <a:xfrm>
            <a:off x="4212252" y="836317"/>
            <a:ext cx="702681" cy="1114048"/>
            <a:chOff x="6718575" y="2318625"/>
            <a:chExt cx="256950" cy="407375"/>
          </a:xfrm>
        </p:grpSpPr>
        <p:sp>
          <p:nvSpPr>
            <p:cNvPr id="145" name="Shape 14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6" name="Shape 14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9" name="Shape 14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0" name="Shape 15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2" name="Shape 152"/>
            <p:cNvSpPr/>
            <p:nvPr/>
          </p:nvSpPr>
          <p:spPr>
            <a:xfrm>
              <a:off x="6795900" y="2628550"/>
              <a:ext cx="102300" cy="25"/>
            </a:xfrm>
            <a:custGeom>
              <a:avLst/>
              <a:gdLst/>
              <a:ahLst/>
              <a:cxnLst/>
              <a:rect l="0" t="0" r="0" b="0"/>
              <a:pathLst>
                <a:path w="4092" h="1" fill="none" extrusionOk="0">
                  <a:moveTo>
                    <a:pt x="0" y="1"/>
                  </a:moveTo>
                  <a:lnTo>
                    <a:pt x="4092"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Tree>
    <p:extLst>
      <p:ext uri="{BB962C8B-B14F-4D97-AF65-F5344CB8AC3E}">
        <p14:creationId xmlns:p14="http://schemas.microsoft.com/office/powerpoint/2010/main" val="335080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p:nvPr/>
        </p:nvSpPr>
        <p:spPr>
          <a:xfrm>
            <a:off x="2572050" y="0"/>
            <a:ext cx="3999899" cy="5143499"/>
          </a:xfrm>
          <a:prstGeom prst="rect">
            <a:avLst/>
          </a:prstGeom>
          <a:solidFill>
            <a:srgbClr val="00B2FF">
              <a:alpha val="73330"/>
            </a:srgbClr>
          </a:solidFill>
          <a:ln>
            <a:noFill/>
          </a:ln>
        </p:spPr>
        <p:txBody>
          <a:bodyPr lIns="91425" tIns="91425" rIns="91425" bIns="91425" anchor="ctr" anchorCtr="0">
            <a:noAutofit/>
          </a:bodyPr>
          <a:lstStyle/>
          <a:p>
            <a:endParaRPr/>
          </a:p>
        </p:txBody>
      </p:sp>
      <p:sp>
        <p:nvSpPr>
          <p:cNvPr id="142" name="Shape 142"/>
          <p:cNvSpPr txBox="1">
            <a:spLocks noGrp="1"/>
          </p:cNvSpPr>
          <p:nvPr>
            <p:ph type="ctrTitle" idx="4294967295"/>
          </p:nvPr>
        </p:nvSpPr>
        <p:spPr>
          <a:xfrm>
            <a:off x="2865426" y="2597314"/>
            <a:ext cx="3365399" cy="992941"/>
          </a:xfrm>
          <a:prstGeom prst="rect">
            <a:avLst/>
          </a:prstGeom>
        </p:spPr>
        <p:txBody>
          <a:bodyPr lIns="91425" tIns="91425" rIns="91425" bIns="91425" anchor="b" anchorCtr="0">
            <a:noAutofit/>
          </a:bodyPr>
          <a:lstStyle/>
          <a:p>
            <a:pPr lvl="0" algn="ctr" rtl="0">
              <a:spcBef>
                <a:spcPts val="0"/>
              </a:spcBef>
              <a:buNone/>
            </a:pPr>
            <a:r>
              <a:rPr lang="en-US" sz="4000" dirty="0" smtClean="0"/>
              <a:t>Using Filters</a:t>
            </a:r>
            <a:endParaRPr lang="en" sz="4000" dirty="0"/>
          </a:p>
        </p:txBody>
      </p:sp>
      <p:sp>
        <p:nvSpPr>
          <p:cNvPr id="143" name="Shape 143"/>
          <p:cNvSpPr txBox="1">
            <a:spLocks noGrp="1"/>
          </p:cNvSpPr>
          <p:nvPr>
            <p:ph type="subTitle" idx="4294967295"/>
          </p:nvPr>
        </p:nvSpPr>
        <p:spPr>
          <a:xfrm>
            <a:off x="2880900" y="3563950"/>
            <a:ext cx="3365399" cy="784799"/>
          </a:xfrm>
          <a:prstGeom prst="rect">
            <a:avLst/>
          </a:prstGeom>
          <a:noFill/>
          <a:ln>
            <a:noFill/>
          </a:ln>
        </p:spPr>
        <p:txBody>
          <a:bodyPr lIns="91425" tIns="91425" rIns="91425" bIns="91425" anchor="t" anchorCtr="0">
            <a:noAutofit/>
          </a:bodyPr>
          <a:lstStyle/>
          <a:p>
            <a:pPr lvl="0" algn="ctr">
              <a:buNone/>
            </a:pPr>
            <a:r>
              <a:rPr lang="en-US" sz="1200" dirty="0"/>
              <a:t> Filtering content using </a:t>
            </a:r>
            <a:r>
              <a:rPr lang="en-US" sz="1200" dirty="0" smtClean="0"/>
              <a:t>directives &amp; Binding </a:t>
            </a:r>
            <a:r>
              <a:rPr lang="en-US" sz="1200" dirty="0"/>
              <a:t>to input fields through filters</a:t>
            </a:r>
            <a:endParaRPr lang="en" sz="1200" dirty="0">
              <a:solidFill>
                <a:srgbClr val="FFFFFF"/>
              </a:solidFill>
              <a:latin typeface="Muli"/>
              <a:ea typeface="Muli"/>
              <a:cs typeface="Muli"/>
              <a:sym typeface="Muli"/>
            </a:endParaRPr>
          </a:p>
        </p:txBody>
      </p:sp>
      <p:grpSp>
        <p:nvGrpSpPr>
          <p:cNvPr id="144" name="Shape 144"/>
          <p:cNvGrpSpPr/>
          <p:nvPr/>
        </p:nvGrpSpPr>
        <p:grpSpPr>
          <a:xfrm>
            <a:off x="4212252" y="836317"/>
            <a:ext cx="702681" cy="1114048"/>
            <a:chOff x="6718575" y="2318625"/>
            <a:chExt cx="256950" cy="407375"/>
          </a:xfrm>
        </p:grpSpPr>
        <p:sp>
          <p:nvSpPr>
            <p:cNvPr id="145" name="Shape 14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6" name="Shape 14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9" name="Shape 14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0" name="Shape 15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2" name="Shape 152"/>
            <p:cNvSpPr/>
            <p:nvPr/>
          </p:nvSpPr>
          <p:spPr>
            <a:xfrm>
              <a:off x="6795900" y="2628550"/>
              <a:ext cx="102300" cy="25"/>
            </a:xfrm>
            <a:custGeom>
              <a:avLst/>
              <a:gdLst/>
              <a:ahLst/>
              <a:cxnLst/>
              <a:rect l="0" t="0" r="0" b="0"/>
              <a:pathLst>
                <a:path w="4092" h="1" fill="none" extrusionOk="0">
                  <a:moveTo>
                    <a:pt x="0" y="1"/>
                  </a:moveTo>
                  <a:lnTo>
                    <a:pt x="4092"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Tree>
    <p:extLst>
      <p:ext uri="{BB962C8B-B14F-4D97-AF65-F5344CB8AC3E}">
        <p14:creationId xmlns:p14="http://schemas.microsoft.com/office/powerpoint/2010/main" val="384052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p:nvPr/>
        </p:nvSpPr>
        <p:spPr>
          <a:xfrm>
            <a:off x="2572050" y="0"/>
            <a:ext cx="3999899" cy="5143499"/>
          </a:xfrm>
          <a:prstGeom prst="rect">
            <a:avLst/>
          </a:prstGeom>
          <a:solidFill>
            <a:srgbClr val="00B2FF">
              <a:alpha val="73330"/>
            </a:srgbClr>
          </a:solidFill>
          <a:ln>
            <a:noFill/>
          </a:ln>
        </p:spPr>
        <p:txBody>
          <a:bodyPr lIns="91425" tIns="91425" rIns="91425" bIns="91425" anchor="ctr" anchorCtr="0">
            <a:noAutofit/>
          </a:bodyPr>
          <a:lstStyle/>
          <a:p>
            <a:endParaRPr/>
          </a:p>
        </p:txBody>
      </p:sp>
      <p:sp>
        <p:nvSpPr>
          <p:cNvPr id="142" name="Shape 142"/>
          <p:cNvSpPr txBox="1">
            <a:spLocks noGrp="1"/>
          </p:cNvSpPr>
          <p:nvPr>
            <p:ph type="ctrTitle" idx="4294967295"/>
          </p:nvPr>
        </p:nvSpPr>
        <p:spPr>
          <a:xfrm>
            <a:off x="2880950" y="2573950"/>
            <a:ext cx="3365399" cy="1159799"/>
          </a:xfrm>
          <a:prstGeom prst="rect">
            <a:avLst/>
          </a:prstGeom>
        </p:spPr>
        <p:txBody>
          <a:bodyPr lIns="91425" tIns="91425" rIns="91425" bIns="91425" anchor="b" anchorCtr="0">
            <a:noAutofit/>
          </a:bodyPr>
          <a:lstStyle/>
          <a:p>
            <a:pPr lvl="0" algn="ctr" rtl="0">
              <a:spcBef>
                <a:spcPts val="0"/>
              </a:spcBef>
              <a:buNone/>
            </a:pPr>
            <a:r>
              <a:rPr lang="en-US" sz="4000" dirty="0" smtClean="0"/>
              <a:t>Working with Partials</a:t>
            </a:r>
            <a:endParaRPr lang="en" sz="4000" dirty="0"/>
          </a:p>
        </p:txBody>
      </p:sp>
      <p:sp>
        <p:nvSpPr>
          <p:cNvPr id="143" name="Shape 143"/>
          <p:cNvSpPr txBox="1">
            <a:spLocks noGrp="1"/>
          </p:cNvSpPr>
          <p:nvPr>
            <p:ph type="subTitle" idx="4294967295"/>
          </p:nvPr>
        </p:nvSpPr>
        <p:spPr>
          <a:xfrm>
            <a:off x="2880900" y="3563950"/>
            <a:ext cx="3365399" cy="784799"/>
          </a:xfrm>
          <a:prstGeom prst="rect">
            <a:avLst/>
          </a:prstGeom>
          <a:noFill/>
          <a:ln>
            <a:noFill/>
          </a:ln>
        </p:spPr>
        <p:txBody>
          <a:bodyPr lIns="91425" tIns="91425" rIns="91425" bIns="91425" anchor="t" anchorCtr="0">
            <a:noAutofit/>
          </a:bodyPr>
          <a:lstStyle/>
          <a:p>
            <a:pPr lvl="0" algn="ctr">
              <a:buNone/>
            </a:pPr>
            <a:endParaRPr lang="en" sz="1200" dirty="0">
              <a:solidFill>
                <a:srgbClr val="FFFFFF"/>
              </a:solidFill>
              <a:latin typeface="Muli"/>
              <a:ea typeface="Muli"/>
              <a:cs typeface="Muli"/>
              <a:sym typeface="Muli"/>
            </a:endParaRPr>
          </a:p>
        </p:txBody>
      </p:sp>
      <p:grpSp>
        <p:nvGrpSpPr>
          <p:cNvPr id="144" name="Shape 144"/>
          <p:cNvGrpSpPr/>
          <p:nvPr/>
        </p:nvGrpSpPr>
        <p:grpSpPr>
          <a:xfrm>
            <a:off x="4212252" y="836317"/>
            <a:ext cx="702681" cy="1114048"/>
            <a:chOff x="6718575" y="2318625"/>
            <a:chExt cx="256950" cy="407375"/>
          </a:xfrm>
        </p:grpSpPr>
        <p:sp>
          <p:nvSpPr>
            <p:cNvPr id="145" name="Shape 14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6" name="Shape 14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49" name="Shape 14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0" name="Shape 15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52" name="Shape 152"/>
            <p:cNvSpPr/>
            <p:nvPr/>
          </p:nvSpPr>
          <p:spPr>
            <a:xfrm>
              <a:off x="6795900" y="2628550"/>
              <a:ext cx="102300" cy="25"/>
            </a:xfrm>
            <a:custGeom>
              <a:avLst/>
              <a:gdLst/>
              <a:ahLst/>
              <a:cxnLst/>
              <a:rect l="0" t="0" r="0" b="0"/>
              <a:pathLst>
                <a:path w="4092" h="1" fill="none" extrusionOk="0">
                  <a:moveTo>
                    <a:pt x="0" y="1"/>
                  </a:moveTo>
                  <a:lnTo>
                    <a:pt x="4092"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Tree>
    <p:extLst>
      <p:ext uri="{BB962C8B-B14F-4D97-AF65-F5344CB8AC3E}">
        <p14:creationId xmlns:p14="http://schemas.microsoft.com/office/powerpoint/2010/main" val="235717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902950" y="1509475"/>
            <a:ext cx="5718600" cy="3125100"/>
          </a:xfrm>
          <a:prstGeom prst="rect">
            <a:avLst/>
          </a:prstGeom>
        </p:spPr>
        <p:txBody>
          <a:bodyPr lIns="91425" tIns="91425" rIns="91425" bIns="91425" anchor="t" anchorCtr="0">
            <a:noAutofit/>
          </a:bodyPr>
          <a:lstStyle/>
          <a:p>
            <a:pPr marL="457200" lvl="0" indent="-228600" rtl="0">
              <a:spcBef>
                <a:spcPts val="0"/>
              </a:spcBef>
            </a:pPr>
            <a:r>
              <a:rPr lang="en" dirty="0"/>
              <a:t>Here you have a list of items</a:t>
            </a:r>
          </a:p>
          <a:p>
            <a:pPr marL="457200" lvl="0" indent="-228600" rtl="0">
              <a:spcBef>
                <a:spcPts val="0"/>
              </a:spcBef>
            </a:pPr>
            <a:r>
              <a:rPr lang="en" dirty="0"/>
              <a:t>And some text</a:t>
            </a:r>
          </a:p>
          <a:p>
            <a:pPr marL="457200" lvl="0" indent="-228600" rtl="0">
              <a:spcBef>
                <a:spcPts val="0"/>
              </a:spcBef>
            </a:pPr>
            <a:r>
              <a:rPr lang="en" dirty="0"/>
              <a:t>But remember not to overload your slides with content</a:t>
            </a:r>
          </a:p>
          <a:p>
            <a:pPr lvl="0" rtl="0">
              <a:spcBef>
                <a:spcPts val="0"/>
              </a:spcBef>
              <a:buClr>
                <a:schemeClr val="dk1"/>
              </a:buClr>
              <a:buSzPct val="45833"/>
              <a:buFont typeface="Arial"/>
              <a:buNone/>
            </a:pPr>
            <a:endParaRPr dirty="0"/>
          </a:p>
          <a:p>
            <a:pPr lvl="0">
              <a:spcBef>
                <a:spcPts val="0"/>
              </a:spcBef>
              <a:buNone/>
            </a:pPr>
            <a:r>
              <a:rPr lang="en" dirty="0"/>
              <a:t>You audience will listen to you or read the content, but </a:t>
            </a:r>
            <a:r>
              <a:rPr lang="en" b="1" dirty="0"/>
              <a:t>won’t do both</a:t>
            </a:r>
            <a:r>
              <a:rPr lang="en" dirty="0"/>
              <a:t>.</a:t>
            </a: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spcBef>
                <a:spcPts val="0"/>
              </a:spcBef>
              <a:buNone/>
            </a:pPr>
            <a:r>
              <a:rPr lang="en" dirty="0"/>
              <a:t>THIS IS A SLIDE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Shape 157"/>
          <p:cNvSpPr txBox="1">
            <a:spLocks noGrp="1"/>
          </p:cNvSpPr>
          <p:nvPr>
            <p:ph type="body" idx="2"/>
          </p:nvPr>
        </p:nvSpPr>
        <p:spPr>
          <a:xfrm>
            <a:off x="5840728" y="1509475"/>
            <a:ext cx="2780700" cy="3125100"/>
          </a:xfrm>
          <a:prstGeom prst="rect">
            <a:avLst/>
          </a:prstGeom>
        </p:spPr>
        <p:txBody>
          <a:bodyPr lIns="91425" tIns="91425" rIns="91425" bIns="91425" anchor="t" anchorCtr="0">
            <a:noAutofit/>
          </a:bodyPr>
          <a:lstStyle/>
          <a:p>
            <a:pPr lvl="0" rtl="0">
              <a:spcBef>
                <a:spcPts val="0"/>
              </a:spcBef>
              <a:buNone/>
            </a:pPr>
            <a:r>
              <a:rPr lang="en" b="1"/>
              <a:t>White</a:t>
            </a:r>
          </a:p>
          <a:p>
            <a:pPr lvl="0">
              <a:spcBef>
                <a:spcPts val="0"/>
              </a:spcBef>
              <a:buNone/>
            </a:pPr>
            <a:r>
              <a:rPr lang="en"/>
              <a:t>Is the color of milk and fresh snow, the color produced by the combination of all the colors of the visible spectrum.</a:t>
            </a:r>
          </a:p>
        </p:txBody>
      </p:sp>
      <p:sp>
        <p:nvSpPr>
          <p:cNvPr id="158" name="Shape 158"/>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spcBef>
                <a:spcPts val="0"/>
              </a:spcBef>
              <a:buNone/>
            </a:pPr>
            <a:r>
              <a:rPr lang="en"/>
              <a:t>YOU CAN ALSO SPLIT YOUR CONTENT</a:t>
            </a:r>
          </a:p>
        </p:txBody>
      </p:sp>
      <p:sp>
        <p:nvSpPr>
          <p:cNvPr id="159" name="Shape 159"/>
          <p:cNvSpPr txBox="1">
            <a:spLocks noGrp="1"/>
          </p:cNvSpPr>
          <p:nvPr>
            <p:ph type="body" idx="1"/>
          </p:nvPr>
        </p:nvSpPr>
        <p:spPr>
          <a:xfrm>
            <a:off x="2902950" y="1509475"/>
            <a:ext cx="2780700" cy="31251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b="1"/>
              <a:t>Black</a:t>
            </a:r>
          </a:p>
          <a:p>
            <a:pPr lvl="0" rtl="0">
              <a:spcBef>
                <a:spcPts val="0"/>
              </a:spcBef>
              <a:buClr>
                <a:schemeClr val="dk1"/>
              </a:buClr>
              <a:buSzPct val="61111"/>
              <a:buFont typeface="Arial"/>
              <a:buNone/>
            </a:pPr>
            <a:r>
              <a:rPr lang="en"/>
              <a:t>Is the color of coal, ebony, and of outer space. It is the darkest color, the result of the absence of or complete absorption of light.</a:t>
            </a:r>
          </a:p>
          <a:p>
            <a:pPr lvl="0" rtl="0">
              <a:spcBef>
                <a:spcPts val="0"/>
              </a:spcBef>
              <a:buClr>
                <a:schemeClr val="dk1"/>
              </a:buClr>
              <a:buSzPct val="61111"/>
              <a:buFont typeface="Arial"/>
              <a:buNone/>
            </a:pPr>
            <a:endParaRPr/>
          </a:p>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spcBef>
                <a:spcPts val="0"/>
              </a:spcBef>
              <a:buNone/>
            </a:pPr>
            <a:r>
              <a:rPr lang="en"/>
              <a:t>IN TWO OR THREE COLUMNS</a:t>
            </a:r>
          </a:p>
        </p:txBody>
      </p:sp>
      <p:sp>
        <p:nvSpPr>
          <p:cNvPr id="165" name="Shape 165"/>
          <p:cNvSpPr txBox="1">
            <a:spLocks noGrp="1"/>
          </p:cNvSpPr>
          <p:nvPr>
            <p:ph type="body" idx="1"/>
          </p:nvPr>
        </p:nvSpPr>
        <p:spPr>
          <a:xfrm>
            <a:off x="2902775" y="1538525"/>
            <a:ext cx="1914900" cy="3386999"/>
          </a:xfrm>
          <a:prstGeom prst="rect">
            <a:avLst/>
          </a:prstGeom>
        </p:spPr>
        <p:txBody>
          <a:bodyPr lIns="91425" tIns="91425" rIns="91425" bIns="91425" anchor="t" anchorCtr="0">
            <a:noAutofit/>
          </a:bodyPr>
          <a:lstStyle/>
          <a:p>
            <a:pPr lvl="0" rtl="0">
              <a:spcBef>
                <a:spcPts val="0"/>
              </a:spcBef>
              <a:buNone/>
            </a:pPr>
            <a:r>
              <a:rPr lang="en" b="1" dirty="0"/>
              <a:t>Yellow</a:t>
            </a:r>
          </a:p>
          <a:p>
            <a:pPr lvl="0">
              <a:spcBef>
                <a:spcPts val="0"/>
              </a:spcBef>
              <a:buNone/>
            </a:pPr>
            <a:r>
              <a:rPr lang="en" dirty="0"/>
              <a:t>Is the color of gold, butter and ripe lemons. In the spectrum of visible light, yellow is found between green and orange.</a:t>
            </a:r>
          </a:p>
        </p:txBody>
      </p:sp>
      <p:sp>
        <p:nvSpPr>
          <p:cNvPr id="166" name="Shape 166"/>
          <p:cNvSpPr txBox="1">
            <a:spLocks noGrp="1"/>
          </p:cNvSpPr>
          <p:nvPr>
            <p:ph type="body" idx="2"/>
          </p:nvPr>
        </p:nvSpPr>
        <p:spPr>
          <a:xfrm>
            <a:off x="4915914" y="1538525"/>
            <a:ext cx="1914900" cy="3386999"/>
          </a:xfrm>
          <a:prstGeom prst="rect">
            <a:avLst/>
          </a:prstGeom>
        </p:spPr>
        <p:txBody>
          <a:bodyPr lIns="91425" tIns="91425" rIns="91425" bIns="91425" anchor="t" anchorCtr="0">
            <a:noAutofit/>
          </a:bodyPr>
          <a:lstStyle/>
          <a:p>
            <a:pPr lvl="0" rtl="0">
              <a:spcBef>
                <a:spcPts val="0"/>
              </a:spcBef>
              <a:buNone/>
            </a:pPr>
            <a:r>
              <a:rPr lang="en" b="1" dirty="0"/>
              <a:t>Blue</a:t>
            </a:r>
          </a:p>
          <a:p>
            <a:pPr lvl="0">
              <a:spcBef>
                <a:spcPts val="0"/>
              </a:spcBef>
              <a:buNone/>
            </a:pPr>
            <a:r>
              <a:rPr lang="en" dirty="0"/>
              <a:t>Is the colour of the clear sky and the deep sea. It is located between violet and green on the optical spectrum.</a:t>
            </a:r>
          </a:p>
        </p:txBody>
      </p:sp>
      <p:sp>
        <p:nvSpPr>
          <p:cNvPr id="167" name="Shape 167"/>
          <p:cNvSpPr txBox="1">
            <a:spLocks noGrp="1"/>
          </p:cNvSpPr>
          <p:nvPr>
            <p:ph type="body" idx="3"/>
          </p:nvPr>
        </p:nvSpPr>
        <p:spPr>
          <a:xfrm>
            <a:off x="6929053" y="1538525"/>
            <a:ext cx="1914900" cy="3386999"/>
          </a:xfrm>
          <a:prstGeom prst="rect">
            <a:avLst/>
          </a:prstGeom>
        </p:spPr>
        <p:txBody>
          <a:bodyPr lIns="91425" tIns="91425" rIns="91425" bIns="91425" anchor="t" anchorCtr="0">
            <a:noAutofit/>
          </a:bodyPr>
          <a:lstStyle/>
          <a:p>
            <a:pPr lvl="0" rtl="0">
              <a:spcBef>
                <a:spcPts val="0"/>
              </a:spcBef>
              <a:buNone/>
            </a:pPr>
            <a:r>
              <a:rPr lang="en" b="1"/>
              <a:t>Red</a:t>
            </a:r>
          </a:p>
          <a:p>
            <a:pPr lvl="0" rtl="0">
              <a:spcBef>
                <a:spcPts val="0"/>
              </a:spcBef>
              <a:buNone/>
            </a:pPr>
            <a:r>
              <a:rPr lang="en"/>
              <a:t>Is the color of blood, and because of this it has historically been associated with sacrifice, danger and courage. </a:t>
            </a:r>
          </a:p>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r>
              <a:rPr lang="en-US" sz="2400" dirty="0"/>
              <a:t>Community Driven Development </a:t>
            </a:r>
          </a:p>
        </p:txBody>
      </p:sp>
      <p:sp>
        <p:nvSpPr>
          <p:cNvPr id="2" name="Text Placeholder 1"/>
          <p:cNvSpPr>
            <a:spLocks noGrp="1"/>
          </p:cNvSpPr>
          <p:nvPr>
            <p:ph type="body" idx="1"/>
          </p:nvPr>
        </p:nvSpPr>
        <p:spPr>
          <a:xfrm>
            <a:off x="2902950" y="918386"/>
            <a:ext cx="5718600" cy="3716189"/>
          </a:xfrm>
        </p:spPr>
        <p:txBody>
          <a:bodyPr/>
          <a:lstStyle/>
          <a:p>
            <a:r>
              <a:rPr lang="en-US" b="1" i="1" dirty="0"/>
              <a:t>Software development tools </a:t>
            </a:r>
            <a:r>
              <a:rPr lang="en-US" dirty="0"/>
              <a:t>are a collection of programs that help with specific tasks during the software development life cycle. </a:t>
            </a:r>
            <a:endParaRPr lang="en-US" dirty="0" smtClean="0"/>
          </a:p>
          <a:p>
            <a:r>
              <a:rPr lang="en-US" dirty="0" smtClean="0"/>
              <a:t>They </a:t>
            </a:r>
            <a:r>
              <a:rPr lang="en-US" dirty="0"/>
              <a:t>are normally used for project management, and to perform repetitive, and time consuming tasks. </a:t>
            </a:r>
            <a:endParaRPr lang="en-US" dirty="0" smtClean="0"/>
          </a:p>
          <a:p>
            <a:r>
              <a:rPr lang="en-US" dirty="0" smtClean="0"/>
              <a:t>There </a:t>
            </a:r>
            <a:r>
              <a:rPr lang="en-US" dirty="0"/>
              <a:t>exist both, proprietary and open source development tools. </a:t>
            </a:r>
          </a:p>
        </p:txBody>
      </p:sp>
    </p:spTree>
    <p:extLst>
      <p:ext uri="{BB962C8B-B14F-4D97-AF65-F5344CB8AC3E}">
        <p14:creationId xmlns:p14="http://schemas.microsoft.com/office/powerpoint/2010/main" val="17494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5128375" y="302375"/>
            <a:ext cx="3493199" cy="503099"/>
          </a:xfrm>
          <a:prstGeom prst="rect">
            <a:avLst/>
          </a:prstGeom>
        </p:spPr>
        <p:txBody>
          <a:bodyPr lIns="91425" tIns="91425" rIns="91425" bIns="91425" anchor="t" anchorCtr="0">
            <a:noAutofit/>
          </a:bodyPr>
          <a:lstStyle/>
          <a:p>
            <a:pPr lvl="0" rtl="0">
              <a:spcBef>
                <a:spcPts val="0"/>
              </a:spcBef>
              <a:buNone/>
            </a:pPr>
            <a:r>
              <a:rPr lang="en"/>
              <a:t>A PICTURE IS WORTH A THOUSAND WORDS</a:t>
            </a:r>
          </a:p>
        </p:txBody>
      </p:sp>
      <p:sp>
        <p:nvSpPr>
          <p:cNvPr id="173" name="Shape 173"/>
          <p:cNvSpPr txBox="1">
            <a:spLocks noGrp="1"/>
          </p:cNvSpPr>
          <p:nvPr>
            <p:ph type="body" idx="1"/>
          </p:nvPr>
        </p:nvSpPr>
        <p:spPr>
          <a:xfrm>
            <a:off x="5128481" y="1509475"/>
            <a:ext cx="3493199" cy="3125100"/>
          </a:xfrm>
          <a:prstGeom prst="rect">
            <a:avLst/>
          </a:prstGeom>
        </p:spPr>
        <p:txBody>
          <a:bodyPr lIns="91425" tIns="91425" rIns="91425" bIns="91425" anchor="t" anchorCtr="0">
            <a:noAutofit/>
          </a:bodyPr>
          <a:lstStyle/>
          <a:p>
            <a:pPr lvl="0">
              <a:spcBef>
                <a:spcPts val="0"/>
              </a:spcBef>
              <a:buNone/>
            </a:pPr>
            <a:r>
              <a:rPr lang="en" sz="2000"/>
              <a:t>A complex idea can be conveyed with just a single still image, namely making it possible to absorb large amounts of data quickly.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a:spcBef>
                <a:spcPts val="0"/>
              </a:spcBef>
              <a:buNone/>
            </a:pPr>
            <a:r>
              <a:rPr lang="en"/>
              <a:t>USE CHARTS TO EXPLAIN YOUR IDEAS</a:t>
            </a:r>
          </a:p>
        </p:txBody>
      </p:sp>
      <p:sp>
        <p:nvSpPr>
          <p:cNvPr id="184" name="Shape 184"/>
          <p:cNvSpPr/>
          <p:nvPr/>
        </p:nvSpPr>
        <p:spPr>
          <a:xfrm>
            <a:off x="3265050" y="1665625"/>
            <a:ext cx="2613899" cy="2613899"/>
          </a:xfrm>
          <a:prstGeom prst="donut">
            <a:avLst>
              <a:gd name="adj" fmla="val 8161"/>
            </a:avLst>
          </a:prstGeom>
          <a:solidFill>
            <a:srgbClr val="00B2FF">
              <a:alpha val="73330"/>
            </a:srgbClr>
          </a:solidFill>
          <a:ln>
            <a:noFill/>
          </a:ln>
        </p:spPr>
        <p:txBody>
          <a:bodyPr lIns="91425" tIns="91425" rIns="91425" bIns="91425" anchor="ctr" anchorCtr="0">
            <a:noAutofit/>
          </a:bodyPr>
          <a:lstStyle/>
          <a:p>
            <a:pPr lvl="0" algn="ctr">
              <a:spcBef>
                <a:spcPts val="0"/>
              </a:spcBef>
              <a:buNone/>
            </a:pPr>
            <a:r>
              <a:rPr lang="en" sz="1800" b="1">
                <a:solidFill>
                  <a:srgbClr val="00B2FF"/>
                </a:solidFill>
                <a:latin typeface="Muli"/>
                <a:ea typeface="Muli"/>
                <a:cs typeface="Muli"/>
                <a:sym typeface="Muli"/>
              </a:rPr>
              <a:t>Gray</a:t>
            </a:r>
          </a:p>
        </p:txBody>
      </p:sp>
      <p:sp>
        <p:nvSpPr>
          <p:cNvPr id="185" name="Shape 185"/>
          <p:cNvSpPr/>
          <p:nvPr/>
        </p:nvSpPr>
        <p:spPr>
          <a:xfrm>
            <a:off x="5322450" y="1665625"/>
            <a:ext cx="2613899" cy="2613899"/>
          </a:xfrm>
          <a:prstGeom prst="donut">
            <a:avLst>
              <a:gd name="adj" fmla="val 8161"/>
            </a:avLst>
          </a:prstGeom>
          <a:solidFill>
            <a:srgbClr val="00B2FF">
              <a:alpha val="53080"/>
            </a:srgbClr>
          </a:solidFill>
          <a:ln>
            <a:noFill/>
          </a:ln>
        </p:spPr>
        <p:txBody>
          <a:bodyPr lIns="91425" tIns="91425" rIns="91425" bIns="91425" anchor="ctr" anchorCtr="0">
            <a:noAutofit/>
          </a:bodyPr>
          <a:lstStyle/>
          <a:p>
            <a:pPr lvl="0" algn="ctr" rtl="0">
              <a:spcBef>
                <a:spcPts val="0"/>
              </a:spcBef>
              <a:buNone/>
            </a:pPr>
            <a:r>
              <a:rPr lang="en" sz="1800" b="1">
                <a:solidFill>
                  <a:srgbClr val="00B2FF"/>
                </a:solidFill>
                <a:latin typeface="Muli"/>
                <a:ea typeface="Muli"/>
                <a:cs typeface="Muli"/>
                <a:sym typeface="Muli"/>
              </a:rPr>
              <a:t>Black</a:t>
            </a:r>
          </a:p>
        </p:txBody>
      </p:sp>
      <p:sp>
        <p:nvSpPr>
          <p:cNvPr id="186" name="Shape 186"/>
          <p:cNvSpPr/>
          <p:nvPr/>
        </p:nvSpPr>
        <p:spPr>
          <a:xfrm>
            <a:off x="1207650" y="1665625"/>
            <a:ext cx="2613899" cy="2613899"/>
          </a:xfrm>
          <a:prstGeom prst="donut">
            <a:avLst>
              <a:gd name="adj" fmla="val 8161"/>
            </a:avLst>
          </a:prstGeom>
          <a:solidFill>
            <a:srgbClr val="00B2FF">
              <a:alpha val="53080"/>
            </a:srgbClr>
          </a:solidFill>
          <a:ln>
            <a:noFill/>
          </a:ln>
        </p:spPr>
        <p:txBody>
          <a:bodyPr lIns="91425" tIns="91425" rIns="91425" bIns="91425" anchor="ctr" anchorCtr="0">
            <a:noAutofit/>
          </a:bodyPr>
          <a:lstStyle/>
          <a:p>
            <a:pPr lvl="0" algn="ctr" rtl="0">
              <a:spcBef>
                <a:spcPts val="0"/>
              </a:spcBef>
              <a:buNone/>
            </a:pPr>
            <a:r>
              <a:rPr lang="en" sz="1800" b="1">
                <a:solidFill>
                  <a:srgbClr val="00B2FF"/>
                </a:solidFill>
                <a:latin typeface="Muli"/>
                <a:ea typeface="Muli"/>
                <a:cs typeface="Muli"/>
                <a:sym typeface="Muli"/>
              </a:rPr>
              <a:t>White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rtl="0">
              <a:spcBef>
                <a:spcPts val="0"/>
              </a:spcBef>
              <a:buNone/>
            </a:pPr>
            <a:r>
              <a:rPr lang="en"/>
              <a:t>USE INFOGRAPHICS TO SHOW DATA</a:t>
            </a:r>
          </a:p>
        </p:txBody>
      </p:sp>
      <p:sp>
        <p:nvSpPr>
          <p:cNvPr id="192" name="Shape 192"/>
          <p:cNvSpPr/>
          <p:nvPr/>
        </p:nvSpPr>
        <p:spPr>
          <a:xfrm>
            <a:off x="1978345" y="1423473"/>
            <a:ext cx="5201699" cy="821099"/>
          </a:xfrm>
          <a:custGeom>
            <a:avLst/>
            <a:gdLst/>
            <a:ahLst/>
            <a:cxnLst/>
            <a:rect l="0" t="0" r="0" b="0"/>
            <a:pathLst>
              <a:path w="120000" h="120000" extrusionOk="0">
                <a:moveTo>
                  <a:pt x="0" y="1634"/>
                </a:moveTo>
                <a:cubicBezTo>
                  <a:pt x="10197" y="31315"/>
                  <a:pt x="20394" y="60996"/>
                  <a:pt x="30296" y="69425"/>
                </a:cubicBezTo>
                <a:cubicBezTo>
                  <a:pt x="40197" y="77854"/>
                  <a:pt x="49506" y="63507"/>
                  <a:pt x="59407" y="52208"/>
                </a:cubicBezTo>
                <a:cubicBezTo>
                  <a:pt x="69308" y="40910"/>
                  <a:pt x="79605" y="-9663"/>
                  <a:pt x="89703" y="1634"/>
                </a:cubicBezTo>
                <a:cubicBezTo>
                  <a:pt x="99802" y="12933"/>
                  <a:pt x="120000" y="120000"/>
                  <a:pt x="120000" y="120000"/>
                </a:cubicBezTo>
                <a:lnTo>
                  <a:pt x="120000" y="120000"/>
                </a:lnTo>
              </a:path>
            </a:pathLst>
          </a:custGeom>
          <a:noFill/>
          <a:ln w="19050" cap="flat" cmpd="sng">
            <a:solidFill>
              <a:srgbClr val="00B2FF"/>
            </a:solidFill>
            <a:prstDash val="dash"/>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Calibri"/>
              <a:ea typeface="Calibri"/>
              <a:cs typeface="Calibri"/>
              <a:sym typeface="Calibri"/>
            </a:endParaRPr>
          </a:p>
        </p:txBody>
      </p:sp>
      <p:sp>
        <p:nvSpPr>
          <p:cNvPr id="193" name="Shape 193"/>
          <p:cNvSpPr/>
          <p:nvPr/>
        </p:nvSpPr>
        <p:spPr>
          <a:xfrm>
            <a:off x="1978345" y="1423474"/>
            <a:ext cx="447899" cy="1712700"/>
          </a:xfrm>
          <a:prstGeom prst="rtTriangle">
            <a:avLst/>
          </a:prstGeom>
          <a:solidFill>
            <a:srgbClr val="1155CC">
              <a:alpha val="4269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Calibri"/>
              <a:ea typeface="Calibri"/>
              <a:cs typeface="Calibri"/>
              <a:sym typeface="Calibri"/>
            </a:endParaRPr>
          </a:p>
        </p:txBody>
      </p:sp>
      <p:sp>
        <p:nvSpPr>
          <p:cNvPr id="194" name="Shape 194"/>
          <p:cNvSpPr/>
          <p:nvPr/>
        </p:nvSpPr>
        <p:spPr>
          <a:xfrm flipH="1">
            <a:off x="1535852" y="1423474"/>
            <a:ext cx="447899" cy="1712700"/>
          </a:xfrm>
          <a:prstGeom prst="rtTriangle">
            <a:avLst/>
          </a:prstGeom>
          <a:solidFill>
            <a:srgbClr val="00B2FF">
              <a:alpha val="5308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Calibri"/>
              <a:ea typeface="Calibri"/>
              <a:cs typeface="Calibri"/>
              <a:sym typeface="Calibri"/>
            </a:endParaRPr>
          </a:p>
        </p:txBody>
      </p:sp>
      <p:sp>
        <p:nvSpPr>
          <p:cNvPr id="195" name="Shape 195"/>
          <p:cNvSpPr/>
          <p:nvPr/>
        </p:nvSpPr>
        <p:spPr>
          <a:xfrm>
            <a:off x="3262288" y="1899280"/>
            <a:ext cx="447600" cy="1245300"/>
          </a:xfrm>
          <a:prstGeom prst="rtTriangle">
            <a:avLst/>
          </a:prstGeom>
          <a:solidFill>
            <a:srgbClr val="1155CC">
              <a:alpha val="4269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96" name="Shape 196"/>
          <p:cNvSpPr/>
          <p:nvPr/>
        </p:nvSpPr>
        <p:spPr>
          <a:xfrm flipH="1">
            <a:off x="2818997" y="1899280"/>
            <a:ext cx="447600" cy="1245300"/>
          </a:xfrm>
          <a:prstGeom prst="rtTriangle">
            <a:avLst/>
          </a:prstGeom>
          <a:solidFill>
            <a:srgbClr val="00B2FF">
              <a:alpha val="5308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97" name="Shape 197"/>
          <p:cNvSpPr/>
          <p:nvPr/>
        </p:nvSpPr>
        <p:spPr>
          <a:xfrm>
            <a:off x="4542978" y="1764468"/>
            <a:ext cx="447600" cy="1379699"/>
          </a:xfrm>
          <a:prstGeom prst="rtTriangle">
            <a:avLst/>
          </a:prstGeom>
          <a:solidFill>
            <a:srgbClr val="1155CC">
              <a:alpha val="4269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98" name="Shape 198"/>
          <p:cNvSpPr/>
          <p:nvPr/>
        </p:nvSpPr>
        <p:spPr>
          <a:xfrm flipH="1">
            <a:off x="4099687" y="1764468"/>
            <a:ext cx="447600" cy="1379699"/>
          </a:xfrm>
          <a:prstGeom prst="rtTriangle">
            <a:avLst/>
          </a:prstGeom>
          <a:solidFill>
            <a:srgbClr val="00B2FF">
              <a:alpha val="5308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99" name="Shape 199"/>
          <p:cNvSpPr/>
          <p:nvPr/>
        </p:nvSpPr>
        <p:spPr>
          <a:xfrm>
            <a:off x="5828720" y="1423474"/>
            <a:ext cx="447300" cy="1712700"/>
          </a:xfrm>
          <a:prstGeom prst="rtTriangle">
            <a:avLst/>
          </a:prstGeom>
          <a:solidFill>
            <a:srgbClr val="1155CC">
              <a:alpha val="4269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00" name="Shape 200"/>
          <p:cNvSpPr/>
          <p:nvPr/>
        </p:nvSpPr>
        <p:spPr>
          <a:xfrm flipH="1">
            <a:off x="5385342" y="1423474"/>
            <a:ext cx="447300" cy="1712700"/>
          </a:xfrm>
          <a:prstGeom prst="rtTriangle">
            <a:avLst/>
          </a:prstGeom>
          <a:solidFill>
            <a:srgbClr val="00B2FF">
              <a:alpha val="5308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01" name="Shape 201"/>
          <p:cNvSpPr/>
          <p:nvPr/>
        </p:nvSpPr>
        <p:spPr>
          <a:xfrm>
            <a:off x="7161183" y="2204421"/>
            <a:ext cx="447000" cy="927900"/>
          </a:xfrm>
          <a:prstGeom prst="rtTriangle">
            <a:avLst/>
          </a:prstGeom>
          <a:solidFill>
            <a:srgbClr val="1155CC">
              <a:alpha val="4269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02" name="Shape 202"/>
          <p:cNvSpPr/>
          <p:nvPr/>
        </p:nvSpPr>
        <p:spPr>
          <a:xfrm flipH="1">
            <a:off x="6717806" y="2204421"/>
            <a:ext cx="447000" cy="927900"/>
          </a:xfrm>
          <a:prstGeom prst="rtTriangle">
            <a:avLst/>
          </a:prstGeom>
          <a:solidFill>
            <a:srgbClr val="00B2FF">
              <a:alpha val="5308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03" name="Shape 203"/>
          <p:cNvSpPr/>
          <p:nvPr/>
        </p:nvSpPr>
        <p:spPr>
          <a:xfrm>
            <a:off x="1535699" y="3220930"/>
            <a:ext cx="896100" cy="8117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b="1" i="0" u="none" strike="noStrike" cap="none">
                <a:solidFill>
                  <a:srgbClr val="00B2FF"/>
                </a:solidFill>
                <a:latin typeface="Muli"/>
                <a:ea typeface="Muli"/>
                <a:cs typeface="Muli"/>
                <a:sym typeface="Muli"/>
              </a:rPr>
              <a:t>87%</a:t>
            </a:r>
          </a:p>
          <a:p>
            <a:pPr marL="0" marR="0" lvl="0" indent="0" algn="ctr" rtl="0">
              <a:spcBef>
                <a:spcPts val="0"/>
              </a:spcBef>
              <a:buSzPct val="25000"/>
              <a:buNone/>
            </a:pPr>
            <a:r>
              <a:rPr lang="en" sz="1200" b="0" i="0" u="none" strike="noStrike" cap="none">
                <a:solidFill>
                  <a:srgbClr val="595959"/>
                </a:solidFill>
                <a:latin typeface="Muli"/>
                <a:ea typeface="Muli"/>
                <a:cs typeface="Muli"/>
                <a:sym typeface="Muli"/>
              </a:rPr>
              <a:t>Enter text here. </a:t>
            </a:r>
          </a:p>
        </p:txBody>
      </p:sp>
      <p:sp>
        <p:nvSpPr>
          <p:cNvPr id="204" name="Shape 204"/>
          <p:cNvSpPr/>
          <p:nvPr/>
        </p:nvSpPr>
        <p:spPr>
          <a:xfrm>
            <a:off x="2819093" y="3220930"/>
            <a:ext cx="890399" cy="8117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b="1" i="0" u="none" strike="noStrike" cap="none">
                <a:solidFill>
                  <a:srgbClr val="00B2FF"/>
                </a:solidFill>
                <a:latin typeface="Muli"/>
                <a:ea typeface="Muli"/>
                <a:cs typeface="Muli"/>
                <a:sym typeface="Muli"/>
              </a:rPr>
              <a:t>50%</a:t>
            </a:r>
          </a:p>
          <a:p>
            <a:pPr marL="0" marR="0" lvl="0" indent="0" algn="ctr" rtl="0">
              <a:spcBef>
                <a:spcPts val="0"/>
              </a:spcBef>
              <a:buSzPct val="25000"/>
              <a:buNone/>
            </a:pPr>
            <a:r>
              <a:rPr lang="en" sz="1200" b="0" i="0" u="none" strike="noStrike" cap="none">
                <a:solidFill>
                  <a:srgbClr val="595959"/>
                </a:solidFill>
                <a:latin typeface="Muli"/>
                <a:ea typeface="Muli"/>
                <a:cs typeface="Muli"/>
                <a:sym typeface="Muli"/>
              </a:rPr>
              <a:t>Enter text here. </a:t>
            </a:r>
          </a:p>
        </p:txBody>
      </p:sp>
      <p:sp>
        <p:nvSpPr>
          <p:cNvPr id="205" name="Shape 205"/>
          <p:cNvSpPr/>
          <p:nvPr/>
        </p:nvSpPr>
        <p:spPr>
          <a:xfrm>
            <a:off x="4097079" y="3234119"/>
            <a:ext cx="893099" cy="8117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b="1" i="0" u="none" strike="noStrike" cap="none">
                <a:solidFill>
                  <a:srgbClr val="00B2FF"/>
                </a:solidFill>
                <a:latin typeface="Muli"/>
                <a:ea typeface="Muli"/>
                <a:cs typeface="Muli"/>
                <a:sym typeface="Muli"/>
              </a:rPr>
              <a:t>55%</a:t>
            </a:r>
          </a:p>
          <a:p>
            <a:pPr marL="0" marR="0" lvl="0" indent="0" algn="ctr" rtl="0">
              <a:spcBef>
                <a:spcPts val="0"/>
              </a:spcBef>
              <a:buSzPct val="25000"/>
              <a:buNone/>
            </a:pPr>
            <a:r>
              <a:rPr lang="en" sz="1200" b="0" i="0" u="none" strike="noStrike" cap="none">
                <a:solidFill>
                  <a:srgbClr val="595959"/>
                </a:solidFill>
                <a:latin typeface="Muli"/>
                <a:ea typeface="Muli"/>
                <a:cs typeface="Muli"/>
                <a:sym typeface="Muli"/>
              </a:rPr>
              <a:t>Enter text here. </a:t>
            </a:r>
          </a:p>
        </p:txBody>
      </p:sp>
      <p:sp>
        <p:nvSpPr>
          <p:cNvPr id="206" name="Shape 206"/>
          <p:cNvSpPr/>
          <p:nvPr/>
        </p:nvSpPr>
        <p:spPr>
          <a:xfrm>
            <a:off x="5385332" y="3234119"/>
            <a:ext cx="890399" cy="8117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b="1" i="0" u="none" strike="noStrike" cap="none">
                <a:solidFill>
                  <a:srgbClr val="00B2FF"/>
                </a:solidFill>
                <a:latin typeface="Muli"/>
                <a:ea typeface="Muli"/>
                <a:cs typeface="Muli"/>
                <a:sym typeface="Muli"/>
              </a:rPr>
              <a:t>88%</a:t>
            </a:r>
          </a:p>
          <a:p>
            <a:pPr marL="0" marR="0" lvl="0" indent="0" algn="ctr" rtl="0">
              <a:spcBef>
                <a:spcPts val="0"/>
              </a:spcBef>
              <a:buSzPct val="25000"/>
              <a:buNone/>
            </a:pPr>
            <a:r>
              <a:rPr lang="en" sz="1200" b="0" i="0" u="none" strike="noStrike" cap="none">
                <a:solidFill>
                  <a:srgbClr val="595959"/>
                </a:solidFill>
                <a:latin typeface="Muli"/>
                <a:ea typeface="Muli"/>
                <a:cs typeface="Muli"/>
                <a:sym typeface="Muli"/>
              </a:rPr>
              <a:t>Enter text here. </a:t>
            </a:r>
          </a:p>
        </p:txBody>
      </p:sp>
      <p:sp>
        <p:nvSpPr>
          <p:cNvPr id="207" name="Shape 207"/>
          <p:cNvSpPr/>
          <p:nvPr/>
        </p:nvSpPr>
        <p:spPr>
          <a:xfrm>
            <a:off x="6751285" y="3220930"/>
            <a:ext cx="856800" cy="8117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b="1" i="0" u="none" strike="noStrike" cap="none">
                <a:solidFill>
                  <a:srgbClr val="00B2FF"/>
                </a:solidFill>
                <a:latin typeface="Muli"/>
                <a:ea typeface="Muli"/>
                <a:cs typeface="Muli"/>
                <a:sym typeface="Muli"/>
              </a:rPr>
              <a:t>30%</a:t>
            </a:r>
          </a:p>
          <a:p>
            <a:pPr marL="0" marR="0" lvl="0" indent="0" algn="ctr" rtl="0">
              <a:spcBef>
                <a:spcPts val="0"/>
              </a:spcBef>
              <a:buSzPct val="25000"/>
              <a:buNone/>
            </a:pPr>
            <a:r>
              <a:rPr lang="en" sz="1200" b="0" i="0" u="none" strike="noStrike" cap="none">
                <a:solidFill>
                  <a:srgbClr val="595959"/>
                </a:solidFill>
                <a:latin typeface="Muli"/>
                <a:ea typeface="Muli"/>
                <a:cs typeface="Muli"/>
                <a:sym typeface="Muli"/>
              </a:rPr>
              <a:t>Enter text here. </a:t>
            </a:r>
          </a:p>
        </p:txBody>
      </p:sp>
      <p:sp>
        <p:nvSpPr>
          <p:cNvPr id="208" name="Shape 208"/>
          <p:cNvSpPr txBox="1"/>
          <p:nvPr/>
        </p:nvSpPr>
        <p:spPr>
          <a:xfrm>
            <a:off x="6215275" y="4684500"/>
            <a:ext cx="2859300" cy="458999"/>
          </a:xfrm>
          <a:prstGeom prst="rect">
            <a:avLst/>
          </a:prstGeom>
          <a:noFill/>
          <a:ln>
            <a:noFill/>
          </a:ln>
        </p:spPr>
        <p:txBody>
          <a:bodyPr lIns="91425" tIns="91425" rIns="91425" bIns="91425" anchor="t" anchorCtr="0">
            <a:noAutofit/>
          </a:bodyPr>
          <a:lstStyle/>
          <a:p>
            <a:pPr lvl="0" rtl="0">
              <a:spcBef>
                <a:spcPts val="600"/>
              </a:spcBef>
              <a:buNone/>
            </a:pPr>
            <a:r>
              <a:rPr lang="en" sz="1000" b="1">
                <a:solidFill>
                  <a:srgbClr val="00B2FF"/>
                </a:solidFill>
                <a:latin typeface="Varela Round"/>
                <a:ea typeface="Varela Round"/>
                <a:cs typeface="Varela Round"/>
                <a:sym typeface="Varela Round"/>
              </a:rPr>
              <a:t>Diagram featured by </a:t>
            </a:r>
            <a:r>
              <a:rPr lang="en" sz="1000" b="1" u="sng">
                <a:solidFill>
                  <a:srgbClr val="00B2FF"/>
                </a:solidFill>
                <a:latin typeface="Varela Round"/>
                <a:ea typeface="Varela Round"/>
                <a:cs typeface="Varela Round"/>
                <a:sym typeface="Varela Round"/>
                <a:hlinkClick r:id="rId4"/>
              </a:rPr>
              <a:t>http://slidemodel.com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Shape 213"/>
          <p:cNvSpPr/>
          <p:nvPr/>
        </p:nvSpPr>
        <p:spPr>
          <a:xfrm>
            <a:off x="5093087" y="1571081"/>
            <a:ext cx="2202600" cy="517199"/>
          </a:xfrm>
          <a:custGeom>
            <a:avLst/>
            <a:gdLst/>
            <a:ahLst/>
            <a:cxnLst/>
            <a:rect l="0" t="0" r="0" b="0"/>
            <a:pathLst>
              <a:path w="120000" h="120000" extrusionOk="0">
                <a:moveTo>
                  <a:pt x="120000" y="59619"/>
                </a:moveTo>
                <a:lnTo>
                  <a:pt x="111205" y="0"/>
                </a:lnTo>
                <a:lnTo>
                  <a:pt x="93550" y="0"/>
                </a:lnTo>
                <a:lnTo>
                  <a:pt x="0" y="761"/>
                </a:lnTo>
                <a:lnTo>
                  <a:pt x="0" y="120000"/>
                </a:lnTo>
                <a:lnTo>
                  <a:pt x="104495" y="118985"/>
                </a:lnTo>
                <a:lnTo>
                  <a:pt x="111205" y="118985"/>
                </a:lnTo>
                <a:lnTo>
                  <a:pt x="120000" y="59619"/>
                </a:lnTo>
                <a:close/>
              </a:path>
            </a:pathLst>
          </a:custGeom>
          <a:solidFill>
            <a:srgbClr val="1155CC">
              <a:alpha val="4269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4" name="Shape 214"/>
          <p:cNvSpPr/>
          <p:nvPr/>
        </p:nvSpPr>
        <p:spPr>
          <a:xfrm>
            <a:off x="1939962" y="1249500"/>
            <a:ext cx="2477999" cy="439500"/>
          </a:xfrm>
          <a:custGeom>
            <a:avLst/>
            <a:gdLst/>
            <a:ahLst/>
            <a:cxnLst/>
            <a:rect l="0" t="0" r="0" b="0"/>
            <a:pathLst>
              <a:path w="120000" h="120000" extrusionOk="0">
                <a:moveTo>
                  <a:pt x="28525" y="0"/>
                </a:moveTo>
                <a:lnTo>
                  <a:pt x="28525" y="0"/>
                </a:lnTo>
                <a:lnTo>
                  <a:pt x="9548" y="0"/>
                </a:lnTo>
                <a:lnTo>
                  <a:pt x="0" y="60000"/>
                </a:lnTo>
                <a:lnTo>
                  <a:pt x="9548" y="120000"/>
                </a:lnTo>
                <a:lnTo>
                  <a:pt x="14597" y="120000"/>
                </a:lnTo>
                <a:lnTo>
                  <a:pt x="28525" y="120000"/>
                </a:lnTo>
                <a:lnTo>
                  <a:pt x="120000" y="120000"/>
                </a:lnTo>
                <a:lnTo>
                  <a:pt x="120000" y="0"/>
                </a:lnTo>
                <a:lnTo>
                  <a:pt x="28525" y="0"/>
                </a:lnTo>
                <a:close/>
              </a:path>
            </a:pathLst>
          </a:custGeom>
          <a:solidFill>
            <a:srgbClr val="00B2FF">
              <a:alpha val="5308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5" name="Shape 215"/>
          <p:cNvSpPr/>
          <p:nvPr/>
        </p:nvSpPr>
        <p:spPr>
          <a:xfrm>
            <a:off x="1721200" y="2087883"/>
            <a:ext cx="2102099" cy="560400"/>
          </a:xfrm>
          <a:custGeom>
            <a:avLst/>
            <a:gdLst/>
            <a:ahLst/>
            <a:cxnLst/>
            <a:rect l="0" t="0" r="0" b="0"/>
            <a:pathLst>
              <a:path w="120000" h="120000" extrusionOk="0">
                <a:moveTo>
                  <a:pt x="31925" y="0"/>
                </a:moveTo>
                <a:lnTo>
                  <a:pt x="31925" y="0"/>
                </a:lnTo>
                <a:lnTo>
                  <a:pt x="10666" y="0"/>
                </a:lnTo>
                <a:lnTo>
                  <a:pt x="0" y="60000"/>
                </a:lnTo>
                <a:lnTo>
                  <a:pt x="10666" y="120000"/>
                </a:lnTo>
                <a:lnTo>
                  <a:pt x="14222" y="120000"/>
                </a:lnTo>
                <a:lnTo>
                  <a:pt x="31925" y="120000"/>
                </a:lnTo>
                <a:lnTo>
                  <a:pt x="120000" y="120000"/>
                </a:lnTo>
                <a:lnTo>
                  <a:pt x="120000" y="0"/>
                </a:lnTo>
                <a:lnTo>
                  <a:pt x="31925" y="0"/>
                </a:lnTo>
                <a:close/>
              </a:path>
            </a:pathLst>
          </a:custGeom>
          <a:solidFill>
            <a:srgbClr val="3C78D8">
              <a:alpha val="48080"/>
            </a:srgbClr>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pic>
        <p:nvPicPr>
          <p:cNvPr id="216" name="Shape 216"/>
          <p:cNvPicPr preferRelativeResize="0"/>
          <p:nvPr/>
        </p:nvPicPr>
        <p:blipFill>
          <a:blip r:embed="rId4">
            <a:alphaModFix/>
          </a:blip>
          <a:stretch>
            <a:fillRect/>
          </a:stretch>
        </p:blipFill>
        <p:spPr>
          <a:xfrm>
            <a:off x="2905700" y="4443330"/>
            <a:ext cx="2962128" cy="246344"/>
          </a:xfrm>
          <a:prstGeom prst="rect">
            <a:avLst/>
          </a:prstGeom>
          <a:noFill/>
          <a:ln>
            <a:noFill/>
          </a:ln>
        </p:spPr>
      </p:pic>
      <p:sp>
        <p:nvSpPr>
          <p:cNvPr id="217" name="Shape 217"/>
          <p:cNvSpPr txBox="1"/>
          <p:nvPr/>
        </p:nvSpPr>
        <p:spPr>
          <a:xfrm>
            <a:off x="1994791" y="1284780"/>
            <a:ext cx="1582200" cy="3687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 sz="1000" b="0" i="0" u="none" strike="noStrike" cap="none">
                <a:solidFill>
                  <a:srgbClr val="FFFFFF"/>
                </a:solidFill>
                <a:latin typeface="Muli"/>
                <a:ea typeface="Muli"/>
                <a:cs typeface="Muli"/>
                <a:sym typeface="Muli"/>
              </a:rPr>
              <a:t>Insert your desired</a:t>
            </a:r>
          </a:p>
          <a:p>
            <a:pPr marL="0" marR="0" lvl="0" indent="0" algn="r" rtl="0">
              <a:spcBef>
                <a:spcPts val="0"/>
              </a:spcBef>
              <a:buSzPct val="25000"/>
              <a:buNone/>
            </a:pPr>
            <a:r>
              <a:rPr lang="en" sz="1000" b="0" i="0" u="none" strike="noStrike" cap="none">
                <a:solidFill>
                  <a:srgbClr val="FFFFFF"/>
                </a:solidFill>
                <a:latin typeface="Muli"/>
                <a:ea typeface="Muli"/>
                <a:cs typeface="Muli"/>
                <a:sym typeface="Muli"/>
              </a:rPr>
              <a:t>text here.</a:t>
            </a:r>
          </a:p>
        </p:txBody>
      </p:sp>
      <p:sp>
        <p:nvSpPr>
          <p:cNvPr id="218" name="Shape 218"/>
          <p:cNvSpPr/>
          <p:nvPr/>
        </p:nvSpPr>
        <p:spPr>
          <a:xfrm>
            <a:off x="4854400" y="2642040"/>
            <a:ext cx="1910399" cy="534300"/>
          </a:xfrm>
          <a:custGeom>
            <a:avLst/>
            <a:gdLst/>
            <a:ahLst/>
            <a:cxnLst/>
            <a:rect l="0" t="0" r="0" b="0"/>
            <a:pathLst>
              <a:path w="120000" h="120000" extrusionOk="0">
                <a:moveTo>
                  <a:pt x="107649" y="222"/>
                </a:moveTo>
                <a:lnTo>
                  <a:pt x="99681" y="222"/>
                </a:lnTo>
                <a:lnTo>
                  <a:pt x="99681" y="0"/>
                </a:lnTo>
                <a:lnTo>
                  <a:pt x="0" y="0"/>
                </a:lnTo>
                <a:lnTo>
                  <a:pt x="0" y="120000"/>
                </a:lnTo>
                <a:lnTo>
                  <a:pt x="82868" y="120000"/>
                </a:lnTo>
                <a:lnTo>
                  <a:pt x="99681" y="120000"/>
                </a:lnTo>
                <a:lnTo>
                  <a:pt x="107649" y="120000"/>
                </a:lnTo>
                <a:lnTo>
                  <a:pt x="120000" y="60000"/>
                </a:lnTo>
                <a:lnTo>
                  <a:pt x="107649" y="222"/>
                </a:lnTo>
                <a:close/>
              </a:path>
            </a:pathLst>
          </a:custGeom>
          <a:solidFill>
            <a:srgbClr val="00B2FF">
              <a:alpha val="5308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9" name="Shape 219"/>
          <p:cNvSpPr/>
          <p:nvPr/>
        </p:nvSpPr>
        <p:spPr>
          <a:xfrm>
            <a:off x="3375760" y="1581057"/>
            <a:ext cx="2021099" cy="603300"/>
          </a:xfrm>
          <a:custGeom>
            <a:avLst/>
            <a:gdLst/>
            <a:ahLst/>
            <a:cxnLst/>
            <a:rect l="0" t="0" r="0" b="0"/>
            <a:pathLst>
              <a:path w="120000" h="120000" extrusionOk="0">
                <a:moveTo>
                  <a:pt x="59957" y="24285"/>
                </a:moveTo>
                <a:cubicBezTo>
                  <a:pt x="42558" y="24285"/>
                  <a:pt x="26609" y="15142"/>
                  <a:pt x="14754" y="0"/>
                </a:cubicBezTo>
                <a:cubicBezTo>
                  <a:pt x="7249" y="27428"/>
                  <a:pt x="1961" y="61714"/>
                  <a:pt x="0" y="99714"/>
                </a:cubicBezTo>
                <a:cubicBezTo>
                  <a:pt x="17910" y="112571"/>
                  <a:pt x="38294" y="120000"/>
                  <a:pt x="59872" y="120000"/>
                </a:cubicBezTo>
                <a:cubicBezTo>
                  <a:pt x="81620" y="120000"/>
                  <a:pt x="102089" y="112857"/>
                  <a:pt x="120000" y="100000"/>
                </a:cubicBezTo>
                <a:cubicBezTo>
                  <a:pt x="118038" y="62000"/>
                  <a:pt x="112750" y="27428"/>
                  <a:pt x="105159" y="0"/>
                </a:cubicBezTo>
                <a:cubicBezTo>
                  <a:pt x="93390" y="15142"/>
                  <a:pt x="77441" y="24285"/>
                  <a:pt x="59957" y="24285"/>
                </a:cubicBezTo>
              </a:path>
            </a:pathLst>
          </a:custGeom>
          <a:solidFill>
            <a:srgbClr val="1155C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0" name="Shape 220"/>
          <p:cNvSpPr/>
          <p:nvPr/>
        </p:nvSpPr>
        <p:spPr>
          <a:xfrm>
            <a:off x="3357228" y="2081884"/>
            <a:ext cx="2063399" cy="610500"/>
          </a:xfrm>
          <a:custGeom>
            <a:avLst/>
            <a:gdLst/>
            <a:ahLst/>
            <a:cxnLst/>
            <a:rect l="0" t="0" r="0" b="0"/>
            <a:pathLst>
              <a:path w="120000" h="120000" extrusionOk="0">
                <a:moveTo>
                  <a:pt x="59874" y="20047"/>
                </a:moveTo>
                <a:cubicBezTo>
                  <a:pt x="38580" y="20047"/>
                  <a:pt x="18538" y="12705"/>
                  <a:pt x="918" y="0"/>
                </a:cubicBezTo>
                <a:cubicBezTo>
                  <a:pt x="334" y="11011"/>
                  <a:pt x="0" y="22305"/>
                  <a:pt x="0" y="33600"/>
                </a:cubicBezTo>
                <a:cubicBezTo>
                  <a:pt x="0" y="60423"/>
                  <a:pt x="1670" y="85835"/>
                  <a:pt x="4592" y="109270"/>
                </a:cubicBezTo>
                <a:cubicBezTo>
                  <a:pt x="22129" y="116329"/>
                  <a:pt x="40751" y="120000"/>
                  <a:pt x="59958" y="120000"/>
                </a:cubicBezTo>
                <a:cubicBezTo>
                  <a:pt x="79248" y="120000"/>
                  <a:pt x="97870" y="116329"/>
                  <a:pt x="115407" y="109270"/>
                </a:cubicBezTo>
                <a:cubicBezTo>
                  <a:pt x="118329" y="85835"/>
                  <a:pt x="120000" y="60423"/>
                  <a:pt x="120000" y="33600"/>
                </a:cubicBezTo>
                <a:cubicBezTo>
                  <a:pt x="120000" y="22305"/>
                  <a:pt x="119665" y="11011"/>
                  <a:pt x="119081" y="0"/>
                </a:cubicBezTo>
                <a:cubicBezTo>
                  <a:pt x="101461" y="12705"/>
                  <a:pt x="81252" y="20047"/>
                  <a:pt x="59874" y="20047"/>
                </a:cubicBezTo>
              </a:path>
            </a:pathLst>
          </a:custGeom>
          <a:solidFill>
            <a:srgbClr val="3C78D8"/>
          </a:solidFill>
          <a:ln w="9525" cap="flat" cmpd="sng">
            <a:solidFill>
              <a:srgbClr val="3C78D8">
                <a:alpha val="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1" name="Shape 221"/>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rtl="0">
              <a:spcBef>
                <a:spcPts val="0"/>
              </a:spcBef>
              <a:buNone/>
            </a:pPr>
            <a:r>
              <a:rPr lang="en"/>
              <a:t>OR DIAGRAMS TO EXPLAIN COMPLEX IDEAS</a:t>
            </a:r>
          </a:p>
        </p:txBody>
      </p:sp>
      <p:sp>
        <p:nvSpPr>
          <p:cNvPr id="222" name="Shape 222"/>
          <p:cNvSpPr txBox="1"/>
          <p:nvPr/>
        </p:nvSpPr>
        <p:spPr>
          <a:xfrm>
            <a:off x="6215275" y="4684500"/>
            <a:ext cx="2859300" cy="458999"/>
          </a:xfrm>
          <a:prstGeom prst="rect">
            <a:avLst/>
          </a:prstGeom>
          <a:noFill/>
          <a:ln>
            <a:noFill/>
          </a:ln>
        </p:spPr>
        <p:txBody>
          <a:bodyPr lIns="91425" tIns="91425" rIns="91425" bIns="91425" anchor="t" anchorCtr="0">
            <a:noAutofit/>
          </a:bodyPr>
          <a:lstStyle/>
          <a:p>
            <a:pPr lvl="0" rtl="0">
              <a:spcBef>
                <a:spcPts val="600"/>
              </a:spcBef>
              <a:buNone/>
            </a:pPr>
            <a:r>
              <a:rPr lang="en" sz="1000" b="1">
                <a:solidFill>
                  <a:srgbClr val="00B2FF"/>
                </a:solidFill>
                <a:latin typeface="Varela Round"/>
                <a:ea typeface="Varela Round"/>
                <a:cs typeface="Varela Round"/>
                <a:sym typeface="Varela Round"/>
              </a:rPr>
              <a:t>Diagram featured by </a:t>
            </a:r>
            <a:r>
              <a:rPr lang="en" sz="1000" b="1" u="sng">
                <a:solidFill>
                  <a:srgbClr val="00B2FF"/>
                </a:solidFill>
                <a:latin typeface="Varela Round"/>
                <a:ea typeface="Varela Round"/>
                <a:cs typeface="Varela Round"/>
                <a:sym typeface="Varela Round"/>
                <a:hlinkClick r:id="rId5"/>
              </a:rPr>
              <a:t>http://slidemodel.com</a:t>
            </a:r>
          </a:p>
        </p:txBody>
      </p:sp>
      <p:sp>
        <p:nvSpPr>
          <p:cNvPr id="223" name="Shape 223"/>
          <p:cNvSpPr/>
          <p:nvPr/>
        </p:nvSpPr>
        <p:spPr>
          <a:xfrm>
            <a:off x="4236817" y="4213720"/>
            <a:ext cx="293099" cy="256200"/>
          </a:xfrm>
          <a:prstGeom prst="ellipse">
            <a:avLst/>
          </a:prstGeom>
          <a:solidFill>
            <a:srgbClr val="31353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4" name="Shape 224"/>
          <p:cNvSpPr/>
          <p:nvPr/>
        </p:nvSpPr>
        <p:spPr>
          <a:xfrm>
            <a:off x="3971572" y="3737663"/>
            <a:ext cx="830400" cy="602700"/>
          </a:xfrm>
          <a:custGeom>
            <a:avLst/>
            <a:gdLst/>
            <a:ahLst/>
            <a:cxnLst/>
            <a:rect l="0" t="0" r="0" b="0"/>
            <a:pathLst>
              <a:path w="120000" h="120000" extrusionOk="0">
                <a:moveTo>
                  <a:pt x="120000" y="111448"/>
                </a:moveTo>
                <a:cubicBezTo>
                  <a:pt x="120000" y="116137"/>
                  <a:pt x="117195" y="120000"/>
                  <a:pt x="113589" y="120000"/>
                </a:cubicBezTo>
                <a:cubicBezTo>
                  <a:pt x="6210" y="120000"/>
                  <a:pt x="6210" y="120000"/>
                  <a:pt x="6210" y="120000"/>
                </a:cubicBezTo>
                <a:cubicBezTo>
                  <a:pt x="2804" y="120000"/>
                  <a:pt x="0" y="116137"/>
                  <a:pt x="0" y="111448"/>
                </a:cubicBezTo>
                <a:cubicBezTo>
                  <a:pt x="0" y="8551"/>
                  <a:pt x="0" y="8551"/>
                  <a:pt x="0" y="8551"/>
                </a:cubicBezTo>
                <a:cubicBezTo>
                  <a:pt x="0" y="3862"/>
                  <a:pt x="2804" y="0"/>
                  <a:pt x="6210" y="0"/>
                </a:cubicBezTo>
                <a:cubicBezTo>
                  <a:pt x="113589" y="0"/>
                  <a:pt x="113589" y="0"/>
                  <a:pt x="113589" y="0"/>
                </a:cubicBezTo>
                <a:cubicBezTo>
                  <a:pt x="117195" y="0"/>
                  <a:pt x="120000" y="3862"/>
                  <a:pt x="120000" y="8551"/>
                </a:cubicBezTo>
                <a:lnTo>
                  <a:pt x="120000" y="111448"/>
                </a:lnTo>
                <a:close/>
              </a:path>
            </a:pathLst>
          </a:custGeom>
          <a:solidFill>
            <a:srgbClr val="D8D8D8"/>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5" name="Shape 225"/>
          <p:cNvSpPr/>
          <p:nvPr/>
        </p:nvSpPr>
        <p:spPr>
          <a:xfrm>
            <a:off x="3906250" y="3600092"/>
            <a:ext cx="960900" cy="213000"/>
          </a:xfrm>
          <a:custGeom>
            <a:avLst/>
            <a:gdLst/>
            <a:ahLst/>
            <a:cxnLst/>
            <a:rect l="0" t="0" r="0" b="0"/>
            <a:pathLst>
              <a:path w="120000" h="120000" extrusionOk="0">
                <a:moveTo>
                  <a:pt x="116591" y="0"/>
                </a:moveTo>
                <a:cubicBezTo>
                  <a:pt x="105650" y="12162"/>
                  <a:pt x="70852" y="17837"/>
                  <a:pt x="59730" y="18648"/>
                </a:cubicBezTo>
                <a:cubicBezTo>
                  <a:pt x="48789" y="17837"/>
                  <a:pt x="14170" y="12162"/>
                  <a:pt x="3228" y="0"/>
                </a:cubicBezTo>
                <a:cubicBezTo>
                  <a:pt x="3228" y="0"/>
                  <a:pt x="0" y="1621"/>
                  <a:pt x="2511" y="19459"/>
                </a:cubicBezTo>
                <a:cubicBezTo>
                  <a:pt x="2511" y="19459"/>
                  <a:pt x="4304" y="23513"/>
                  <a:pt x="4663" y="54324"/>
                </a:cubicBezTo>
                <a:cubicBezTo>
                  <a:pt x="5201" y="84324"/>
                  <a:pt x="3228" y="104594"/>
                  <a:pt x="5919" y="120000"/>
                </a:cubicBezTo>
                <a:cubicBezTo>
                  <a:pt x="56502" y="120000"/>
                  <a:pt x="56502" y="120000"/>
                  <a:pt x="56502" y="120000"/>
                </a:cubicBezTo>
                <a:cubicBezTo>
                  <a:pt x="63139" y="120000"/>
                  <a:pt x="63139" y="120000"/>
                  <a:pt x="63139" y="120000"/>
                </a:cubicBezTo>
                <a:cubicBezTo>
                  <a:pt x="114080" y="120000"/>
                  <a:pt x="114080" y="120000"/>
                  <a:pt x="114080" y="120000"/>
                </a:cubicBezTo>
                <a:cubicBezTo>
                  <a:pt x="116771" y="104594"/>
                  <a:pt x="114798" y="84324"/>
                  <a:pt x="115336" y="54324"/>
                </a:cubicBezTo>
                <a:cubicBezTo>
                  <a:pt x="115695" y="23513"/>
                  <a:pt x="117488" y="20270"/>
                  <a:pt x="117488" y="20270"/>
                </a:cubicBezTo>
                <a:cubicBezTo>
                  <a:pt x="120000" y="2432"/>
                  <a:pt x="116591" y="0"/>
                  <a:pt x="116591" y="0"/>
                </a:cubicBezTo>
              </a:path>
            </a:pathLst>
          </a:custGeom>
          <a:gradFill>
            <a:gsLst>
              <a:gs pos="0">
                <a:srgbClr val="7F7F7F"/>
              </a:gs>
              <a:gs pos="25000">
                <a:srgbClr val="A5A5A5"/>
              </a:gs>
              <a:gs pos="50000">
                <a:srgbClr val="D8D8D8"/>
              </a:gs>
              <a:gs pos="75000">
                <a:srgbClr val="A5A5A5"/>
              </a:gs>
              <a:gs pos="100000">
                <a:srgbClr val="7F7F7F"/>
              </a:gs>
            </a:gsLst>
            <a:lin ang="0" scaled="0"/>
          </a:gra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6" name="Shape 226"/>
          <p:cNvSpPr/>
          <p:nvPr/>
        </p:nvSpPr>
        <p:spPr>
          <a:xfrm>
            <a:off x="4068069" y="3877214"/>
            <a:ext cx="165300" cy="433800"/>
          </a:xfrm>
          <a:custGeom>
            <a:avLst/>
            <a:gdLst/>
            <a:ahLst/>
            <a:cxnLst/>
            <a:rect l="0" t="0" r="0" b="0"/>
            <a:pathLst>
              <a:path w="120000" h="120000" extrusionOk="0">
                <a:moveTo>
                  <a:pt x="120000" y="105384"/>
                </a:moveTo>
                <a:cubicBezTo>
                  <a:pt x="120000" y="101153"/>
                  <a:pt x="120000" y="7692"/>
                  <a:pt x="120000" y="3461"/>
                </a:cubicBezTo>
                <a:cubicBezTo>
                  <a:pt x="120000" y="0"/>
                  <a:pt x="0" y="2692"/>
                  <a:pt x="0" y="5384"/>
                </a:cubicBezTo>
                <a:cubicBezTo>
                  <a:pt x="0" y="9615"/>
                  <a:pt x="0" y="103076"/>
                  <a:pt x="0" y="107307"/>
                </a:cubicBezTo>
                <a:cubicBezTo>
                  <a:pt x="17142" y="120000"/>
                  <a:pt x="110924" y="118461"/>
                  <a:pt x="120000" y="105384"/>
                </a:cubicBezTo>
                <a:close/>
              </a:path>
            </a:pathLst>
          </a:custGeom>
          <a:solidFill>
            <a:srgbClr val="BFBFBF"/>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7" name="Shape 227"/>
          <p:cNvSpPr/>
          <p:nvPr/>
        </p:nvSpPr>
        <p:spPr>
          <a:xfrm>
            <a:off x="4540165" y="3877214"/>
            <a:ext cx="165300" cy="433800"/>
          </a:xfrm>
          <a:custGeom>
            <a:avLst/>
            <a:gdLst/>
            <a:ahLst/>
            <a:cxnLst/>
            <a:rect l="0" t="0" r="0" b="0"/>
            <a:pathLst>
              <a:path w="120000" h="120000" extrusionOk="0">
                <a:moveTo>
                  <a:pt x="120000" y="105384"/>
                </a:moveTo>
                <a:cubicBezTo>
                  <a:pt x="120000" y="101153"/>
                  <a:pt x="120000" y="7692"/>
                  <a:pt x="120000" y="3461"/>
                </a:cubicBezTo>
                <a:cubicBezTo>
                  <a:pt x="120000" y="0"/>
                  <a:pt x="0" y="2692"/>
                  <a:pt x="0" y="5384"/>
                </a:cubicBezTo>
                <a:cubicBezTo>
                  <a:pt x="0" y="9615"/>
                  <a:pt x="0" y="103076"/>
                  <a:pt x="0" y="107307"/>
                </a:cubicBezTo>
                <a:cubicBezTo>
                  <a:pt x="17142" y="120000"/>
                  <a:pt x="110924" y="118461"/>
                  <a:pt x="120000" y="105384"/>
                </a:cubicBezTo>
                <a:close/>
              </a:path>
            </a:pathLst>
          </a:custGeom>
          <a:solidFill>
            <a:srgbClr val="BFBFBF"/>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8" name="Shape 228"/>
          <p:cNvSpPr/>
          <p:nvPr/>
        </p:nvSpPr>
        <p:spPr>
          <a:xfrm>
            <a:off x="3960685" y="4155326"/>
            <a:ext cx="852299" cy="59399"/>
          </a:xfrm>
          <a:custGeom>
            <a:avLst/>
            <a:gdLst/>
            <a:ahLst/>
            <a:cxnLst/>
            <a:rect l="0" t="0" r="0" b="0"/>
            <a:pathLst>
              <a:path w="120000" h="120000" extrusionOk="0">
                <a:moveTo>
                  <a:pt x="120000" y="53023"/>
                </a:moveTo>
                <a:cubicBezTo>
                  <a:pt x="120000" y="53023"/>
                  <a:pt x="120000" y="53023"/>
                  <a:pt x="120000" y="53023"/>
                </a:cubicBezTo>
                <a:cubicBezTo>
                  <a:pt x="119804" y="33488"/>
                  <a:pt x="118829" y="16744"/>
                  <a:pt x="117463" y="5581"/>
                </a:cubicBezTo>
                <a:cubicBezTo>
                  <a:pt x="117463" y="5581"/>
                  <a:pt x="117463" y="5581"/>
                  <a:pt x="117268" y="5581"/>
                </a:cubicBezTo>
                <a:cubicBezTo>
                  <a:pt x="117073" y="5581"/>
                  <a:pt x="116878" y="2790"/>
                  <a:pt x="116682" y="2790"/>
                </a:cubicBezTo>
                <a:cubicBezTo>
                  <a:pt x="116682" y="2790"/>
                  <a:pt x="116682" y="2790"/>
                  <a:pt x="116682" y="2790"/>
                </a:cubicBezTo>
                <a:cubicBezTo>
                  <a:pt x="116487" y="2790"/>
                  <a:pt x="116292" y="2790"/>
                  <a:pt x="116097" y="0"/>
                </a:cubicBezTo>
                <a:cubicBezTo>
                  <a:pt x="116097" y="0"/>
                  <a:pt x="116097" y="0"/>
                  <a:pt x="115902" y="0"/>
                </a:cubicBezTo>
                <a:cubicBezTo>
                  <a:pt x="115707" y="0"/>
                  <a:pt x="115512" y="0"/>
                  <a:pt x="115317" y="0"/>
                </a:cubicBezTo>
                <a:cubicBezTo>
                  <a:pt x="4682" y="0"/>
                  <a:pt x="4682" y="0"/>
                  <a:pt x="4682" y="0"/>
                </a:cubicBezTo>
                <a:cubicBezTo>
                  <a:pt x="4487" y="0"/>
                  <a:pt x="4292" y="0"/>
                  <a:pt x="4097" y="0"/>
                </a:cubicBezTo>
                <a:cubicBezTo>
                  <a:pt x="3902" y="0"/>
                  <a:pt x="3902" y="0"/>
                  <a:pt x="3902" y="0"/>
                </a:cubicBezTo>
                <a:cubicBezTo>
                  <a:pt x="3707" y="2790"/>
                  <a:pt x="3512" y="2790"/>
                  <a:pt x="3317" y="2790"/>
                </a:cubicBezTo>
                <a:cubicBezTo>
                  <a:pt x="3121" y="2790"/>
                  <a:pt x="3121" y="2790"/>
                  <a:pt x="3121" y="2790"/>
                </a:cubicBezTo>
                <a:cubicBezTo>
                  <a:pt x="2926" y="2790"/>
                  <a:pt x="2731" y="5581"/>
                  <a:pt x="2536" y="5581"/>
                </a:cubicBezTo>
                <a:cubicBezTo>
                  <a:pt x="2536" y="5581"/>
                  <a:pt x="2536" y="5581"/>
                  <a:pt x="2536" y="5581"/>
                </a:cubicBezTo>
                <a:cubicBezTo>
                  <a:pt x="2341" y="8372"/>
                  <a:pt x="2146" y="8372"/>
                  <a:pt x="1951" y="11162"/>
                </a:cubicBezTo>
                <a:cubicBezTo>
                  <a:pt x="1951" y="11162"/>
                  <a:pt x="1951" y="11162"/>
                  <a:pt x="1951" y="11162"/>
                </a:cubicBezTo>
                <a:cubicBezTo>
                  <a:pt x="1951" y="11162"/>
                  <a:pt x="1951" y="11162"/>
                  <a:pt x="1951" y="11162"/>
                </a:cubicBezTo>
                <a:cubicBezTo>
                  <a:pt x="975" y="22325"/>
                  <a:pt x="195" y="36279"/>
                  <a:pt x="0" y="53023"/>
                </a:cubicBezTo>
                <a:cubicBezTo>
                  <a:pt x="0" y="53023"/>
                  <a:pt x="0" y="53023"/>
                  <a:pt x="0" y="53023"/>
                </a:cubicBezTo>
                <a:cubicBezTo>
                  <a:pt x="0" y="53023"/>
                  <a:pt x="0" y="53023"/>
                  <a:pt x="0" y="53023"/>
                </a:cubicBezTo>
                <a:cubicBezTo>
                  <a:pt x="0" y="55813"/>
                  <a:pt x="0" y="58604"/>
                  <a:pt x="0" y="61395"/>
                </a:cubicBezTo>
                <a:cubicBezTo>
                  <a:pt x="0" y="92093"/>
                  <a:pt x="1951" y="120000"/>
                  <a:pt x="4682" y="120000"/>
                </a:cubicBezTo>
                <a:cubicBezTo>
                  <a:pt x="115317" y="120000"/>
                  <a:pt x="115317" y="120000"/>
                  <a:pt x="115317" y="120000"/>
                </a:cubicBezTo>
                <a:cubicBezTo>
                  <a:pt x="117853" y="120000"/>
                  <a:pt x="120000" y="92093"/>
                  <a:pt x="120000" y="61395"/>
                </a:cubicBezTo>
                <a:cubicBezTo>
                  <a:pt x="120000" y="58604"/>
                  <a:pt x="120000" y="55813"/>
                  <a:pt x="120000" y="53023"/>
                </a:cubicBezTo>
                <a:cubicBezTo>
                  <a:pt x="120000" y="53023"/>
                  <a:pt x="120000" y="53023"/>
                  <a:pt x="120000" y="53023"/>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9" name="Shape 229"/>
          <p:cNvSpPr/>
          <p:nvPr/>
        </p:nvSpPr>
        <p:spPr>
          <a:xfrm>
            <a:off x="3960685" y="4052395"/>
            <a:ext cx="852299" cy="61200"/>
          </a:xfrm>
          <a:custGeom>
            <a:avLst/>
            <a:gdLst/>
            <a:ahLst/>
            <a:cxnLst/>
            <a:rect l="0" t="0" r="0" b="0"/>
            <a:pathLst>
              <a:path w="120000" h="120000" extrusionOk="0">
                <a:moveTo>
                  <a:pt x="120000" y="51818"/>
                </a:moveTo>
                <a:cubicBezTo>
                  <a:pt x="120000" y="51818"/>
                  <a:pt x="120000" y="51818"/>
                  <a:pt x="120000" y="51818"/>
                </a:cubicBezTo>
                <a:cubicBezTo>
                  <a:pt x="119804" y="32727"/>
                  <a:pt x="118829" y="16363"/>
                  <a:pt x="117463" y="8181"/>
                </a:cubicBezTo>
                <a:cubicBezTo>
                  <a:pt x="117463" y="8181"/>
                  <a:pt x="117463" y="8181"/>
                  <a:pt x="117268" y="8181"/>
                </a:cubicBezTo>
                <a:cubicBezTo>
                  <a:pt x="117073" y="5454"/>
                  <a:pt x="116878" y="5454"/>
                  <a:pt x="116682" y="5454"/>
                </a:cubicBezTo>
                <a:cubicBezTo>
                  <a:pt x="116682" y="5454"/>
                  <a:pt x="116682" y="5454"/>
                  <a:pt x="116682" y="5454"/>
                </a:cubicBezTo>
                <a:cubicBezTo>
                  <a:pt x="116487" y="2727"/>
                  <a:pt x="116292" y="2727"/>
                  <a:pt x="116097" y="2727"/>
                </a:cubicBezTo>
                <a:cubicBezTo>
                  <a:pt x="116097" y="2727"/>
                  <a:pt x="116097" y="2727"/>
                  <a:pt x="115902" y="2727"/>
                </a:cubicBezTo>
                <a:cubicBezTo>
                  <a:pt x="115707" y="2727"/>
                  <a:pt x="115512" y="0"/>
                  <a:pt x="115317" y="0"/>
                </a:cubicBezTo>
                <a:cubicBezTo>
                  <a:pt x="4682" y="0"/>
                  <a:pt x="4682" y="0"/>
                  <a:pt x="4682" y="0"/>
                </a:cubicBezTo>
                <a:cubicBezTo>
                  <a:pt x="4487" y="0"/>
                  <a:pt x="4292" y="2727"/>
                  <a:pt x="4097" y="2727"/>
                </a:cubicBezTo>
                <a:cubicBezTo>
                  <a:pt x="3902" y="2727"/>
                  <a:pt x="3902" y="2727"/>
                  <a:pt x="3902" y="2727"/>
                </a:cubicBezTo>
                <a:cubicBezTo>
                  <a:pt x="3707" y="2727"/>
                  <a:pt x="3512" y="2727"/>
                  <a:pt x="3317" y="5454"/>
                </a:cubicBezTo>
                <a:cubicBezTo>
                  <a:pt x="3121" y="5454"/>
                  <a:pt x="3121" y="5454"/>
                  <a:pt x="3121" y="5454"/>
                </a:cubicBezTo>
                <a:cubicBezTo>
                  <a:pt x="2926" y="5454"/>
                  <a:pt x="2731" y="5454"/>
                  <a:pt x="2536" y="8181"/>
                </a:cubicBezTo>
                <a:cubicBezTo>
                  <a:pt x="2536" y="8181"/>
                  <a:pt x="2536" y="8181"/>
                  <a:pt x="2536" y="8181"/>
                </a:cubicBezTo>
                <a:cubicBezTo>
                  <a:pt x="2341" y="8181"/>
                  <a:pt x="2146" y="10909"/>
                  <a:pt x="1951" y="10909"/>
                </a:cubicBezTo>
                <a:cubicBezTo>
                  <a:pt x="1951" y="10909"/>
                  <a:pt x="1951" y="10909"/>
                  <a:pt x="1951" y="10909"/>
                </a:cubicBezTo>
                <a:cubicBezTo>
                  <a:pt x="1951" y="10909"/>
                  <a:pt x="1951" y="10909"/>
                  <a:pt x="1951" y="10909"/>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2727"/>
                  <a:pt x="1951" y="120000"/>
                  <a:pt x="4682" y="120000"/>
                </a:cubicBezTo>
                <a:cubicBezTo>
                  <a:pt x="115317" y="120000"/>
                  <a:pt x="115317" y="120000"/>
                  <a:pt x="115317" y="120000"/>
                </a:cubicBezTo>
                <a:cubicBezTo>
                  <a:pt x="117853" y="120000"/>
                  <a:pt x="120000" y="92727"/>
                  <a:pt x="120000" y="60000"/>
                </a:cubicBezTo>
                <a:cubicBezTo>
                  <a:pt x="120000" y="57272"/>
                  <a:pt x="120000" y="54545"/>
                  <a:pt x="120000" y="51818"/>
                </a:cubicBezTo>
                <a:cubicBezTo>
                  <a:pt x="120000" y="51818"/>
                  <a:pt x="120000" y="51818"/>
                  <a:pt x="120000" y="51818"/>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0" name="Shape 230"/>
          <p:cNvSpPr/>
          <p:nvPr/>
        </p:nvSpPr>
        <p:spPr>
          <a:xfrm>
            <a:off x="3960685" y="3948474"/>
            <a:ext cx="852299" cy="61200"/>
          </a:xfrm>
          <a:custGeom>
            <a:avLst/>
            <a:gdLst/>
            <a:ahLst/>
            <a:cxnLst/>
            <a:rect l="0" t="0" r="0" b="0"/>
            <a:pathLst>
              <a:path w="120000" h="120000" extrusionOk="0">
                <a:moveTo>
                  <a:pt x="120000" y="51818"/>
                </a:moveTo>
                <a:cubicBezTo>
                  <a:pt x="120000" y="51818"/>
                  <a:pt x="120000" y="51818"/>
                  <a:pt x="120000" y="51818"/>
                </a:cubicBezTo>
                <a:cubicBezTo>
                  <a:pt x="119804" y="32727"/>
                  <a:pt x="118829" y="16363"/>
                  <a:pt x="117463" y="5454"/>
                </a:cubicBezTo>
                <a:cubicBezTo>
                  <a:pt x="117463" y="5454"/>
                  <a:pt x="117463" y="5454"/>
                  <a:pt x="117268" y="5454"/>
                </a:cubicBezTo>
                <a:cubicBezTo>
                  <a:pt x="117073" y="5454"/>
                  <a:pt x="116878" y="2727"/>
                  <a:pt x="116682" y="2727"/>
                </a:cubicBezTo>
                <a:cubicBezTo>
                  <a:pt x="116682" y="2727"/>
                  <a:pt x="116682" y="2727"/>
                  <a:pt x="116682" y="2727"/>
                </a:cubicBezTo>
                <a:cubicBezTo>
                  <a:pt x="116487" y="2727"/>
                  <a:pt x="116292" y="2727"/>
                  <a:pt x="116097" y="0"/>
                </a:cubicBezTo>
                <a:cubicBezTo>
                  <a:pt x="116097" y="0"/>
                  <a:pt x="116097" y="0"/>
                  <a:pt x="115902" y="0"/>
                </a:cubicBezTo>
                <a:cubicBezTo>
                  <a:pt x="115707" y="0"/>
                  <a:pt x="115512" y="0"/>
                  <a:pt x="115317" y="0"/>
                </a:cubicBezTo>
                <a:cubicBezTo>
                  <a:pt x="4682" y="0"/>
                  <a:pt x="4682" y="0"/>
                  <a:pt x="4682" y="0"/>
                </a:cubicBezTo>
                <a:cubicBezTo>
                  <a:pt x="4487" y="0"/>
                  <a:pt x="4292" y="0"/>
                  <a:pt x="4097" y="0"/>
                </a:cubicBezTo>
                <a:cubicBezTo>
                  <a:pt x="3902" y="0"/>
                  <a:pt x="3902" y="0"/>
                  <a:pt x="3902" y="0"/>
                </a:cubicBezTo>
                <a:cubicBezTo>
                  <a:pt x="3707" y="2727"/>
                  <a:pt x="3512" y="2727"/>
                  <a:pt x="3317" y="2727"/>
                </a:cubicBezTo>
                <a:cubicBezTo>
                  <a:pt x="3121" y="2727"/>
                  <a:pt x="3121" y="2727"/>
                  <a:pt x="3121" y="2727"/>
                </a:cubicBezTo>
                <a:cubicBezTo>
                  <a:pt x="2926" y="2727"/>
                  <a:pt x="2731" y="5454"/>
                  <a:pt x="2536" y="5454"/>
                </a:cubicBezTo>
                <a:cubicBezTo>
                  <a:pt x="2536" y="5454"/>
                  <a:pt x="2536" y="5454"/>
                  <a:pt x="2536" y="5454"/>
                </a:cubicBezTo>
                <a:cubicBezTo>
                  <a:pt x="2341" y="8181"/>
                  <a:pt x="2146" y="8181"/>
                  <a:pt x="1951" y="10909"/>
                </a:cubicBezTo>
                <a:cubicBezTo>
                  <a:pt x="1951" y="10909"/>
                  <a:pt x="1951" y="10909"/>
                  <a:pt x="1951" y="10909"/>
                </a:cubicBezTo>
                <a:cubicBezTo>
                  <a:pt x="1951" y="10909"/>
                  <a:pt x="1951" y="10909"/>
                  <a:pt x="1951" y="10909"/>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0000"/>
                  <a:pt x="1951" y="120000"/>
                  <a:pt x="4682" y="120000"/>
                </a:cubicBezTo>
                <a:cubicBezTo>
                  <a:pt x="115317" y="120000"/>
                  <a:pt x="115317" y="120000"/>
                  <a:pt x="115317" y="120000"/>
                </a:cubicBezTo>
                <a:cubicBezTo>
                  <a:pt x="117853" y="120000"/>
                  <a:pt x="120000" y="90000"/>
                  <a:pt x="120000" y="60000"/>
                </a:cubicBezTo>
                <a:cubicBezTo>
                  <a:pt x="120000" y="57272"/>
                  <a:pt x="120000" y="54545"/>
                  <a:pt x="120000" y="51818"/>
                </a:cubicBezTo>
                <a:cubicBezTo>
                  <a:pt x="120000" y="51818"/>
                  <a:pt x="120000" y="51818"/>
                  <a:pt x="120000" y="51818"/>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1" name="Shape 231"/>
          <p:cNvSpPr/>
          <p:nvPr/>
        </p:nvSpPr>
        <p:spPr>
          <a:xfrm>
            <a:off x="3960685" y="3845543"/>
            <a:ext cx="852299" cy="61200"/>
          </a:xfrm>
          <a:custGeom>
            <a:avLst/>
            <a:gdLst/>
            <a:ahLst/>
            <a:cxnLst/>
            <a:rect l="0" t="0" r="0" b="0"/>
            <a:pathLst>
              <a:path w="120000" h="120000" extrusionOk="0">
                <a:moveTo>
                  <a:pt x="4682" y="120000"/>
                </a:moveTo>
                <a:cubicBezTo>
                  <a:pt x="115317" y="120000"/>
                  <a:pt x="115317" y="120000"/>
                  <a:pt x="115317" y="120000"/>
                </a:cubicBezTo>
                <a:cubicBezTo>
                  <a:pt x="117853" y="120000"/>
                  <a:pt x="120000" y="92727"/>
                  <a:pt x="120000" y="60000"/>
                </a:cubicBezTo>
                <a:cubicBezTo>
                  <a:pt x="120000" y="57272"/>
                  <a:pt x="120000" y="54545"/>
                  <a:pt x="120000" y="51818"/>
                </a:cubicBezTo>
                <a:cubicBezTo>
                  <a:pt x="120000" y="51818"/>
                  <a:pt x="120000" y="51818"/>
                  <a:pt x="120000" y="51818"/>
                </a:cubicBezTo>
                <a:cubicBezTo>
                  <a:pt x="120000" y="51818"/>
                  <a:pt x="120000" y="51818"/>
                  <a:pt x="120000" y="51818"/>
                </a:cubicBezTo>
                <a:cubicBezTo>
                  <a:pt x="119804" y="32727"/>
                  <a:pt x="118829" y="16363"/>
                  <a:pt x="117463" y="8181"/>
                </a:cubicBezTo>
                <a:cubicBezTo>
                  <a:pt x="117463" y="8181"/>
                  <a:pt x="117463" y="8181"/>
                  <a:pt x="117268" y="8181"/>
                </a:cubicBezTo>
                <a:cubicBezTo>
                  <a:pt x="117073" y="5454"/>
                  <a:pt x="116878" y="5454"/>
                  <a:pt x="116682" y="5454"/>
                </a:cubicBezTo>
                <a:cubicBezTo>
                  <a:pt x="116682" y="5454"/>
                  <a:pt x="116682" y="5454"/>
                  <a:pt x="116682" y="5454"/>
                </a:cubicBezTo>
                <a:cubicBezTo>
                  <a:pt x="116487" y="2727"/>
                  <a:pt x="116292" y="2727"/>
                  <a:pt x="116097" y="2727"/>
                </a:cubicBezTo>
                <a:cubicBezTo>
                  <a:pt x="116097" y="2727"/>
                  <a:pt x="116097" y="2727"/>
                  <a:pt x="115902" y="2727"/>
                </a:cubicBezTo>
                <a:cubicBezTo>
                  <a:pt x="115707" y="2727"/>
                  <a:pt x="115512" y="0"/>
                  <a:pt x="115317" y="0"/>
                </a:cubicBezTo>
                <a:cubicBezTo>
                  <a:pt x="4682" y="0"/>
                  <a:pt x="4682" y="0"/>
                  <a:pt x="4682" y="0"/>
                </a:cubicBezTo>
                <a:cubicBezTo>
                  <a:pt x="4487" y="0"/>
                  <a:pt x="4292" y="2727"/>
                  <a:pt x="4097" y="2727"/>
                </a:cubicBezTo>
                <a:cubicBezTo>
                  <a:pt x="3902" y="2727"/>
                  <a:pt x="3902" y="2727"/>
                  <a:pt x="3902" y="2727"/>
                </a:cubicBezTo>
                <a:cubicBezTo>
                  <a:pt x="3707" y="2727"/>
                  <a:pt x="3512" y="2727"/>
                  <a:pt x="3317" y="5454"/>
                </a:cubicBezTo>
                <a:cubicBezTo>
                  <a:pt x="3121" y="5454"/>
                  <a:pt x="3121" y="5454"/>
                  <a:pt x="3121" y="5454"/>
                </a:cubicBezTo>
                <a:cubicBezTo>
                  <a:pt x="2926" y="5454"/>
                  <a:pt x="2731" y="5454"/>
                  <a:pt x="2536" y="8181"/>
                </a:cubicBezTo>
                <a:cubicBezTo>
                  <a:pt x="2536" y="8181"/>
                  <a:pt x="2536" y="8181"/>
                  <a:pt x="2536" y="8181"/>
                </a:cubicBezTo>
                <a:cubicBezTo>
                  <a:pt x="2341" y="8181"/>
                  <a:pt x="2146" y="10909"/>
                  <a:pt x="1951" y="10909"/>
                </a:cubicBezTo>
                <a:cubicBezTo>
                  <a:pt x="1951" y="10909"/>
                  <a:pt x="1951" y="10909"/>
                  <a:pt x="1951" y="13636"/>
                </a:cubicBezTo>
                <a:cubicBezTo>
                  <a:pt x="1951" y="13636"/>
                  <a:pt x="1951" y="13636"/>
                  <a:pt x="1951" y="13636"/>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2727"/>
                  <a:pt x="1951" y="120000"/>
                  <a:pt x="4682" y="120000"/>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2" name="Shape 232"/>
          <p:cNvSpPr/>
          <p:nvPr/>
        </p:nvSpPr>
        <p:spPr>
          <a:xfrm>
            <a:off x="2135986" y="3182452"/>
            <a:ext cx="1817699" cy="452400"/>
          </a:xfrm>
          <a:custGeom>
            <a:avLst/>
            <a:gdLst/>
            <a:ahLst/>
            <a:cxnLst/>
            <a:rect l="0" t="0" r="0" b="0"/>
            <a:pathLst>
              <a:path w="120000" h="120000" extrusionOk="0">
                <a:moveTo>
                  <a:pt x="119999" y="0"/>
                </a:moveTo>
                <a:lnTo>
                  <a:pt x="12334" y="0"/>
                </a:lnTo>
                <a:lnTo>
                  <a:pt x="0" y="59879"/>
                </a:lnTo>
                <a:lnTo>
                  <a:pt x="12334" y="120000"/>
                </a:lnTo>
                <a:lnTo>
                  <a:pt x="119999" y="120000"/>
                </a:lnTo>
                <a:lnTo>
                  <a:pt x="119999" y="0"/>
                </a:lnTo>
                <a:close/>
              </a:path>
            </a:pathLst>
          </a:custGeom>
          <a:solidFill>
            <a:srgbClr val="1155CC">
              <a:alpha val="42690"/>
            </a:srgbClr>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3" name="Shape 233"/>
          <p:cNvSpPr/>
          <p:nvPr/>
        </p:nvSpPr>
        <p:spPr>
          <a:xfrm>
            <a:off x="3633088" y="1249500"/>
            <a:ext cx="1504500" cy="454500"/>
          </a:xfrm>
          <a:custGeom>
            <a:avLst/>
            <a:gdLst/>
            <a:ahLst/>
            <a:cxnLst/>
            <a:rect l="0" t="0" r="0" b="0"/>
            <a:pathLst>
              <a:path w="120000" h="120000" extrusionOk="0">
                <a:moveTo>
                  <a:pt x="60057" y="120000"/>
                </a:moveTo>
                <a:cubicBezTo>
                  <a:pt x="83094" y="120000"/>
                  <a:pt x="104412" y="108987"/>
                  <a:pt x="120000" y="88860"/>
                </a:cubicBezTo>
                <a:cubicBezTo>
                  <a:pt x="105329" y="34936"/>
                  <a:pt x="83782" y="0"/>
                  <a:pt x="60057" y="0"/>
                </a:cubicBezTo>
                <a:cubicBezTo>
                  <a:pt x="35300" y="0"/>
                  <a:pt x="14670" y="36455"/>
                  <a:pt x="0" y="90379"/>
                </a:cubicBezTo>
                <a:cubicBezTo>
                  <a:pt x="15587" y="110506"/>
                  <a:pt x="37134" y="120000"/>
                  <a:pt x="60057" y="120000"/>
                </a:cubicBezTo>
              </a:path>
            </a:pathLst>
          </a:custGeom>
          <a:solidFill>
            <a:srgbClr val="00B2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4" name="Shape 234"/>
          <p:cNvSpPr/>
          <p:nvPr/>
        </p:nvSpPr>
        <p:spPr>
          <a:xfrm>
            <a:off x="3445606" y="2639080"/>
            <a:ext cx="1878600" cy="560400"/>
          </a:xfrm>
          <a:custGeom>
            <a:avLst/>
            <a:gdLst/>
            <a:ahLst/>
            <a:cxnLst/>
            <a:rect l="0" t="0" r="0" b="0"/>
            <a:pathLst>
              <a:path w="120000" h="120000" extrusionOk="0">
                <a:moveTo>
                  <a:pt x="59953" y="11692"/>
                </a:moveTo>
                <a:cubicBezTo>
                  <a:pt x="39164" y="11692"/>
                  <a:pt x="19025" y="7692"/>
                  <a:pt x="0" y="0"/>
                </a:cubicBezTo>
                <a:cubicBezTo>
                  <a:pt x="1856" y="15076"/>
                  <a:pt x="4269" y="29230"/>
                  <a:pt x="7053" y="42461"/>
                </a:cubicBezTo>
                <a:cubicBezTo>
                  <a:pt x="7238" y="43692"/>
                  <a:pt x="15498" y="82461"/>
                  <a:pt x="19675" y="116307"/>
                </a:cubicBezTo>
                <a:cubicBezTo>
                  <a:pt x="32946" y="118769"/>
                  <a:pt x="46496" y="120000"/>
                  <a:pt x="60232" y="120000"/>
                </a:cubicBezTo>
                <a:cubicBezTo>
                  <a:pt x="73689" y="120000"/>
                  <a:pt x="86867" y="118769"/>
                  <a:pt x="99860" y="116307"/>
                </a:cubicBezTo>
                <a:cubicBezTo>
                  <a:pt x="103109" y="90153"/>
                  <a:pt x="108491" y="62461"/>
                  <a:pt x="110812" y="51076"/>
                </a:cubicBezTo>
                <a:cubicBezTo>
                  <a:pt x="114524" y="35692"/>
                  <a:pt x="117587" y="18461"/>
                  <a:pt x="119999" y="0"/>
                </a:cubicBezTo>
                <a:cubicBezTo>
                  <a:pt x="100974" y="7692"/>
                  <a:pt x="80835" y="11692"/>
                  <a:pt x="59953" y="11692"/>
                </a:cubicBezTo>
              </a:path>
            </a:pathLst>
          </a:custGeom>
          <a:solidFill>
            <a:srgbClr val="00B2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5" name="Shape 235"/>
          <p:cNvSpPr/>
          <p:nvPr/>
        </p:nvSpPr>
        <p:spPr>
          <a:xfrm>
            <a:off x="5396768" y="2078887"/>
            <a:ext cx="5700" cy="5100"/>
          </a:xfrm>
          <a:custGeom>
            <a:avLst/>
            <a:gdLst/>
            <a:ahLst/>
            <a:cxnLst/>
            <a:rect l="0" t="0" r="0" b="0"/>
            <a:pathLst>
              <a:path w="120000" h="120000" extrusionOk="0">
                <a:moveTo>
                  <a:pt x="120000" y="90000"/>
                </a:moveTo>
                <a:cubicBezTo>
                  <a:pt x="120000" y="90000"/>
                  <a:pt x="120000" y="0"/>
                  <a:pt x="0" y="0"/>
                </a:cubicBezTo>
                <a:cubicBezTo>
                  <a:pt x="0" y="120000"/>
                  <a:pt x="0" y="120000"/>
                  <a:pt x="0" y="120000"/>
                </a:cubicBezTo>
                <a:lnTo>
                  <a:pt x="120000" y="90000"/>
                </a:lnTo>
                <a:close/>
              </a:path>
            </a:pathLst>
          </a:custGeom>
          <a:solidFill>
            <a:srgbClr val="231F20"/>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6" name="Shape 236"/>
          <p:cNvSpPr/>
          <p:nvPr/>
        </p:nvSpPr>
        <p:spPr>
          <a:xfrm>
            <a:off x="3762741" y="3182429"/>
            <a:ext cx="1241100" cy="452400"/>
          </a:xfrm>
          <a:custGeom>
            <a:avLst/>
            <a:gdLst/>
            <a:ahLst/>
            <a:cxnLst/>
            <a:rect l="0" t="0" r="0" b="0"/>
            <a:pathLst>
              <a:path w="120000" h="120000" extrusionOk="0">
                <a:moveTo>
                  <a:pt x="60694" y="4571"/>
                </a:moveTo>
                <a:cubicBezTo>
                  <a:pt x="40138" y="4571"/>
                  <a:pt x="19861" y="3047"/>
                  <a:pt x="0" y="0"/>
                </a:cubicBezTo>
                <a:cubicBezTo>
                  <a:pt x="555" y="3428"/>
                  <a:pt x="1111" y="6857"/>
                  <a:pt x="1527" y="10285"/>
                </a:cubicBezTo>
                <a:cubicBezTo>
                  <a:pt x="7222" y="55238"/>
                  <a:pt x="6944" y="120000"/>
                  <a:pt x="21527" y="120000"/>
                </a:cubicBezTo>
                <a:cubicBezTo>
                  <a:pt x="59861" y="120000"/>
                  <a:pt x="59861" y="120000"/>
                  <a:pt x="59861" y="120000"/>
                </a:cubicBezTo>
                <a:cubicBezTo>
                  <a:pt x="60277" y="120000"/>
                  <a:pt x="60277" y="120000"/>
                  <a:pt x="60277" y="120000"/>
                </a:cubicBezTo>
                <a:cubicBezTo>
                  <a:pt x="98472" y="120000"/>
                  <a:pt x="98472" y="120000"/>
                  <a:pt x="98472" y="120000"/>
                </a:cubicBezTo>
                <a:cubicBezTo>
                  <a:pt x="113055" y="120000"/>
                  <a:pt x="112777" y="55238"/>
                  <a:pt x="118611" y="10285"/>
                </a:cubicBezTo>
                <a:cubicBezTo>
                  <a:pt x="119027" y="6857"/>
                  <a:pt x="119444" y="3428"/>
                  <a:pt x="120000" y="0"/>
                </a:cubicBezTo>
                <a:cubicBezTo>
                  <a:pt x="100555" y="3047"/>
                  <a:pt x="80833" y="4571"/>
                  <a:pt x="60694" y="4571"/>
                </a:cubicBezTo>
              </a:path>
            </a:pathLst>
          </a:custGeom>
          <a:solidFill>
            <a:srgbClr val="1155C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7" name="Shape 237"/>
          <p:cNvSpPr txBox="1"/>
          <p:nvPr/>
        </p:nvSpPr>
        <p:spPr>
          <a:xfrm>
            <a:off x="5463325" y="1573500"/>
            <a:ext cx="1676100" cy="51719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 sz="1000" b="0" i="0" u="none" strike="noStrike" cap="none">
                <a:solidFill>
                  <a:srgbClr val="FFFFFF"/>
                </a:solidFill>
                <a:latin typeface="Muli"/>
                <a:ea typeface="Muli"/>
                <a:cs typeface="Muli"/>
                <a:sym typeface="Muli"/>
              </a:rPr>
              <a:t>Insert your desired</a:t>
            </a:r>
          </a:p>
          <a:p>
            <a:pPr marL="0" marR="0" lvl="0" indent="0" algn="l" rtl="0">
              <a:spcBef>
                <a:spcPts val="0"/>
              </a:spcBef>
              <a:buSzPct val="25000"/>
              <a:buNone/>
            </a:pPr>
            <a:r>
              <a:rPr lang="en" sz="1000" b="0" i="0" u="none" strike="noStrike" cap="none">
                <a:solidFill>
                  <a:srgbClr val="FFFFFF"/>
                </a:solidFill>
                <a:latin typeface="Muli"/>
                <a:ea typeface="Muli"/>
                <a:cs typeface="Muli"/>
                <a:sym typeface="Muli"/>
              </a:rPr>
              <a:t>text here.</a:t>
            </a:r>
          </a:p>
        </p:txBody>
      </p:sp>
      <p:sp>
        <p:nvSpPr>
          <p:cNvPr id="238" name="Shape 238"/>
          <p:cNvSpPr txBox="1"/>
          <p:nvPr/>
        </p:nvSpPr>
        <p:spPr>
          <a:xfrm>
            <a:off x="5234475" y="2654025"/>
            <a:ext cx="1676100" cy="51719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 sz="1000" b="0" i="0" u="none" strike="noStrike" cap="none">
                <a:solidFill>
                  <a:srgbClr val="FFFFFF"/>
                </a:solidFill>
                <a:latin typeface="Muli"/>
                <a:ea typeface="Muli"/>
                <a:cs typeface="Muli"/>
                <a:sym typeface="Muli"/>
              </a:rPr>
              <a:t>Insert your desired</a:t>
            </a:r>
          </a:p>
          <a:p>
            <a:pPr marL="0" marR="0" lvl="0" indent="0" algn="l" rtl="0">
              <a:spcBef>
                <a:spcPts val="0"/>
              </a:spcBef>
              <a:buSzPct val="25000"/>
              <a:buNone/>
            </a:pPr>
            <a:r>
              <a:rPr lang="en" sz="1000" b="0" i="0" u="none" strike="noStrike" cap="none">
                <a:solidFill>
                  <a:srgbClr val="FFFFFF"/>
                </a:solidFill>
                <a:latin typeface="Muli"/>
                <a:ea typeface="Muli"/>
                <a:cs typeface="Muli"/>
                <a:sym typeface="Muli"/>
              </a:rPr>
              <a:t>text here.</a:t>
            </a:r>
          </a:p>
        </p:txBody>
      </p:sp>
      <p:sp>
        <p:nvSpPr>
          <p:cNvPr id="239" name="Shape 239"/>
          <p:cNvSpPr txBox="1"/>
          <p:nvPr/>
        </p:nvSpPr>
        <p:spPr>
          <a:xfrm>
            <a:off x="2418425" y="3182425"/>
            <a:ext cx="1391999" cy="4395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 sz="1000" b="0" i="0" u="none" strike="noStrike" cap="none">
                <a:solidFill>
                  <a:srgbClr val="FFFFFF"/>
                </a:solidFill>
                <a:latin typeface="Muli"/>
                <a:ea typeface="Muli"/>
                <a:cs typeface="Muli"/>
                <a:sym typeface="Muli"/>
              </a:rPr>
              <a:t>Insert your desired</a:t>
            </a:r>
          </a:p>
          <a:p>
            <a:pPr marL="0" marR="0" lvl="0" indent="0" algn="r" rtl="0">
              <a:spcBef>
                <a:spcPts val="0"/>
              </a:spcBef>
              <a:buSzPct val="25000"/>
              <a:buNone/>
            </a:pPr>
            <a:r>
              <a:rPr lang="en" sz="1000" b="0" i="0" u="none" strike="noStrike" cap="none">
                <a:solidFill>
                  <a:srgbClr val="FFFFFF"/>
                </a:solidFill>
                <a:latin typeface="Muli"/>
                <a:ea typeface="Muli"/>
                <a:cs typeface="Muli"/>
                <a:sym typeface="Muli"/>
              </a:rPr>
              <a:t>text here.</a:t>
            </a:r>
          </a:p>
        </p:txBody>
      </p:sp>
      <p:sp>
        <p:nvSpPr>
          <p:cNvPr id="240" name="Shape 240"/>
          <p:cNvSpPr txBox="1"/>
          <p:nvPr/>
        </p:nvSpPr>
        <p:spPr>
          <a:xfrm>
            <a:off x="1721200" y="2082700"/>
            <a:ext cx="1582200" cy="5604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 sz="1000" b="0" i="0" u="none" strike="noStrike" cap="none">
                <a:solidFill>
                  <a:srgbClr val="FFFFFF"/>
                </a:solidFill>
                <a:latin typeface="Muli"/>
                <a:ea typeface="Muli"/>
                <a:cs typeface="Muli"/>
                <a:sym typeface="Muli"/>
              </a:rPr>
              <a:t>Insert your desired</a:t>
            </a:r>
          </a:p>
          <a:p>
            <a:pPr marL="0" marR="0" lvl="0" indent="0" algn="r" rtl="0">
              <a:spcBef>
                <a:spcPts val="0"/>
              </a:spcBef>
              <a:buSzPct val="25000"/>
              <a:buNone/>
            </a:pPr>
            <a:r>
              <a:rPr lang="en" sz="1000" b="0" i="0" u="none" strike="noStrike" cap="none">
                <a:solidFill>
                  <a:srgbClr val="FFFFFF"/>
                </a:solidFill>
                <a:latin typeface="Muli"/>
                <a:ea typeface="Muli"/>
                <a:cs typeface="Muli"/>
                <a:sym typeface="Muli"/>
              </a:rPr>
              <a:t>text here.</a:t>
            </a:r>
          </a:p>
        </p:txBody>
      </p:sp>
      <p:grpSp>
        <p:nvGrpSpPr>
          <p:cNvPr id="241" name="Shape 241"/>
          <p:cNvGrpSpPr/>
          <p:nvPr/>
        </p:nvGrpSpPr>
        <p:grpSpPr>
          <a:xfrm>
            <a:off x="4251603" y="2310716"/>
            <a:ext cx="265703" cy="249986"/>
            <a:chOff x="5972700" y="2330200"/>
            <a:chExt cx="411625" cy="387275"/>
          </a:xfrm>
        </p:grpSpPr>
        <p:sp>
          <p:nvSpPr>
            <p:cNvPr id="242" name="Shape 242"/>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3" name="Shape 243"/>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44" name="Shape 244"/>
          <p:cNvGrpSpPr/>
          <p:nvPr/>
        </p:nvGrpSpPr>
        <p:grpSpPr>
          <a:xfrm>
            <a:off x="4239419" y="1841678"/>
            <a:ext cx="290071" cy="194957"/>
            <a:chOff x="1244800" y="3717225"/>
            <a:chExt cx="449375" cy="302025"/>
          </a:xfrm>
        </p:grpSpPr>
        <p:sp>
          <p:nvSpPr>
            <p:cNvPr id="245" name="Shape 245"/>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6" name="Shape 246"/>
            <p:cNvSpPr/>
            <p:nvPr/>
          </p:nvSpPr>
          <p:spPr>
            <a:xfrm>
              <a:off x="1244800" y="3795150"/>
              <a:ext cx="449375" cy="25"/>
            </a:xfrm>
            <a:custGeom>
              <a:avLst/>
              <a:gdLst/>
              <a:ahLst/>
              <a:cxnLst/>
              <a:rect l="0" t="0" r="0" b="0"/>
              <a:pathLst>
                <a:path w="17975" h="1" fill="none" extrusionOk="0">
                  <a:moveTo>
                    <a:pt x="17974" y="1"/>
                  </a:moveTo>
                  <a:lnTo>
                    <a:pt x="0"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7" name="Shape 247"/>
            <p:cNvSpPr/>
            <p:nvPr/>
          </p:nvSpPr>
          <p:spPr>
            <a:xfrm>
              <a:off x="1244800" y="3853000"/>
              <a:ext cx="449375" cy="25"/>
            </a:xfrm>
            <a:custGeom>
              <a:avLst/>
              <a:gdLst/>
              <a:ahLst/>
              <a:cxnLst/>
              <a:rect l="0" t="0" r="0" b="0"/>
              <a:pathLst>
                <a:path w="17975" h="1" fill="none" extrusionOk="0">
                  <a:moveTo>
                    <a:pt x="0" y="0"/>
                  </a:moveTo>
                  <a:lnTo>
                    <a:pt x="17974"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8" name="Shape 248"/>
            <p:cNvSpPr/>
            <p:nvPr/>
          </p:nvSpPr>
          <p:spPr>
            <a:xfrm>
              <a:off x="1302625" y="3893800"/>
              <a:ext cx="161375" cy="25"/>
            </a:xfrm>
            <a:custGeom>
              <a:avLst/>
              <a:gdLst/>
              <a:ahLst/>
              <a:cxnLst/>
              <a:rect l="0" t="0" r="0" b="0"/>
              <a:pathLst>
                <a:path w="6455" h="1" fill="none" extrusionOk="0">
                  <a:moveTo>
                    <a:pt x="6455" y="0"/>
                  </a:moveTo>
                  <a:lnTo>
                    <a:pt x="1"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1302625" y="3933975"/>
              <a:ext cx="110250" cy="25"/>
            </a:xfrm>
            <a:custGeom>
              <a:avLst/>
              <a:gdLst/>
              <a:ahLst/>
              <a:cxnLst/>
              <a:rect l="0" t="0" r="0" b="0"/>
              <a:pathLst>
                <a:path w="4410" h="1" fill="none" extrusionOk="0">
                  <a:moveTo>
                    <a:pt x="4409" y="1"/>
                  </a:moveTo>
                  <a:lnTo>
                    <a:pt x="1"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51" name="Shape 251"/>
          <p:cNvGrpSpPr/>
          <p:nvPr/>
        </p:nvGrpSpPr>
        <p:grpSpPr>
          <a:xfrm>
            <a:off x="4243349" y="1371310"/>
            <a:ext cx="282212" cy="220502"/>
            <a:chOff x="1923075" y="3694075"/>
            <a:chExt cx="437200" cy="341600"/>
          </a:xfrm>
        </p:grpSpPr>
        <p:sp>
          <p:nvSpPr>
            <p:cNvPr id="252" name="Shape 252"/>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7" name="Shape 257"/>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8" name="Shape 258"/>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61" name="Shape 261"/>
          <p:cNvGrpSpPr/>
          <p:nvPr/>
        </p:nvGrpSpPr>
        <p:grpSpPr>
          <a:xfrm>
            <a:off x="4248852" y="3303376"/>
            <a:ext cx="271206" cy="240949"/>
            <a:chOff x="5292575" y="3681900"/>
            <a:chExt cx="420150" cy="373275"/>
          </a:xfrm>
        </p:grpSpPr>
        <p:sp>
          <p:nvSpPr>
            <p:cNvPr id="262" name="Shape 262"/>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5" name="Shape 265"/>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69" name="Shape 269"/>
          <p:cNvGrpSpPr/>
          <p:nvPr/>
        </p:nvGrpSpPr>
        <p:grpSpPr>
          <a:xfrm>
            <a:off x="4301525" y="2805919"/>
            <a:ext cx="165861" cy="262960"/>
            <a:chOff x="6718575" y="2318625"/>
            <a:chExt cx="256950" cy="407375"/>
          </a:xfrm>
        </p:grpSpPr>
        <p:sp>
          <p:nvSpPr>
            <p:cNvPr id="270" name="Shape 270"/>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4" name="Shape 274"/>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5" name="Shape 275"/>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7" name="Shape 277"/>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rtl="0">
              <a:spcBef>
                <a:spcPts val="0"/>
              </a:spcBef>
              <a:buNone/>
            </a:pPr>
            <a:r>
              <a:rPr lang="en"/>
              <a:t>AND TABLES TO COMPARE DATA</a:t>
            </a:r>
          </a:p>
        </p:txBody>
      </p:sp>
      <p:graphicFrame>
        <p:nvGraphicFramePr>
          <p:cNvPr id="283" name="Shape 283"/>
          <p:cNvGraphicFramePr/>
          <p:nvPr/>
        </p:nvGraphicFramePr>
        <p:xfrm>
          <a:off x="1190500" y="867181"/>
          <a:ext cx="6763000" cy="4283900"/>
        </p:xfrm>
        <a:graphic>
          <a:graphicData uri="http://schemas.openxmlformats.org/drawingml/2006/table">
            <a:tbl>
              <a:tblPr>
                <a:noFill/>
                <a:tableStyleId>{77E1C4F5-74F1-40F3-930A-25712B22B1F9}</a:tableStyleId>
              </a:tblPr>
              <a:tblGrid>
                <a:gridCol w="1690750"/>
                <a:gridCol w="1690750"/>
                <a:gridCol w="1690750"/>
                <a:gridCol w="1690750"/>
              </a:tblGrid>
              <a:tr h="1070975">
                <a:tc>
                  <a:txBody>
                    <a:bodyPr/>
                    <a:lstStyle/>
                    <a:p>
                      <a:pPr lvl="0">
                        <a:spcBef>
                          <a:spcPts val="0"/>
                        </a:spcBef>
                        <a:buNone/>
                      </a:pPr>
                      <a:endParaRPr sz="1800">
                        <a:solidFill>
                          <a:srgbClr val="FFFFFF"/>
                        </a:solidFill>
                        <a:latin typeface="Muli"/>
                        <a:ea typeface="Muli"/>
                        <a:cs typeface="Muli"/>
                        <a:sym typeface="Muli"/>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c>
                  <a:txBody>
                    <a:bodyPr/>
                    <a:lstStyle/>
                    <a:p>
                      <a:pPr lvl="0" algn="ctr">
                        <a:spcBef>
                          <a:spcPts val="0"/>
                        </a:spcBef>
                        <a:buNone/>
                      </a:pPr>
                      <a:r>
                        <a:rPr lang="en" sz="1800">
                          <a:solidFill>
                            <a:srgbClr val="FFFFFF"/>
                          </a:solidFill>
                          <a:latin typeface="Muli"/>
                          <a:ea typeface="Muli"/>
                          <a:cs typeface="Muli"/>
                          <a:sym typeface="Muli"/>
                        </a:rPr>
                        <a:t>A</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c>
                  <a:txBody>
                    <a:bodyPr/>
                    <a:lstStyle/>
                    <a:p>
                      <a:pPr lvl="0" algn="ctr">
                        <a:spcBef>
                          <a:spcPts val="0"/>
                        </a:spcBef>
                        <a:buNone/>
                      </a:pPr>
                      <a:r>
                        <a:rPr lang="en" sz="1800">
                          <a:solidFill>
                            <a:srgbClr val="FFFFFF"/>
                          </a:solidFill>
                          <a:latin typeface="Muli"/>
                          <a:ea typeface="Muli"/>
                          <a:cs typeface="Muli"/>
                          <a:sym typeface="Muli"/>
                        </a:rPr>
                        <a:t>B</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c>
                  <a:txBody>
                    <a:bodyPr/>
                    <a:lstStyle/>
                    <a:p>
                      <a:pPr lvl="0" algn="ctr">
                        <a:spcBef>
                          <a:spcPts val="0"/>
                        </a:spcBef>
                        <a:buNone/>
                      </a:pPr>
                      <a:r>
                        <a:rPr lang="en" sz="1800">
                          <a:solidFill>
                            <a:srgbClr val="FFFFFF"/>
                          </a:solidFill>
                          <a:latin typeface="Muli"/>
                          <a:ea typeface="Muli"/>
                          <a:cs typeface="Muli"/>
                          <a:sym typeface="Muli"/>
                        </a:rPr>
                        <a:t>C</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r>
              <a:tr h="1070975">
                <a:tc>
                  <a:txBody>
                    <a:bodyPr/>
                    <a:lstStyle/>
                    <a:p>
                      <a:pPr lvl="0" algn="r">
                        <a:spcBef>
                          <a:spcPts val="0"/>
                        </a:spcBef>
                        <a:buNone/>
                      </a:pPr>
                      <a:r>
                        <a:rPr lang="en" sz="1800">
                          <a:solidFill>
                            <a:srgbClr val="FFFFFF"/>
                          </a:solidFill>
                          <a:latin typeface="Muli"/>
                          <a:ea typeface="Muli"/>
                          <a:cs typeface="Muli"/>
                          <a:sym typeface="Muli"/>
                        </a:rPr>
                        <a:t>Yellow</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c>
                  <a:txBody>
                    <a:bodyPr/>
                    <a:lstStyle/>
                    <a:p>
                      <a:pPr lvl="0" algn="ctr">
                        <a:spcBef>
                          <a:spcPts val="0"/>
                        </a:spcBef>
                        <a:buNone/>
                      </a:pPr>
                      <a:r>
                        <a:rPr lang="en" sz="2400" b="1">
                          <a:solidFill>
                            <a:srgbClr val="FFFFFF"/>
                          </a:solidFill>
                          <a:latin typeface="Muli"/>
                          <a:ea typeface="Muli"/>
                          <a:cs typeface="Muli"/>
                          <a:sym typeface="Muli"/>
                        </a:rPr>
                        <a:t>10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c>
                  <a:txBody>
                    <a:bodyPr/>
                    <a:lstStyle/>
                    <a:p>
                      <a:pPr lvl="0" algn="ctr">
                        <a:spcBef>
                          <a:spcPts val="0"/>
                        </a:spcBef>
                        <a:buNone/>
                      </a:pPr>
                      <a:r>
                        <a:rPr lang="en" sz="2400" b="1">
                          <a:solidFill>
                            <a:srgbClr val="FFFFFF"/>
                          </a:solidFill>
                          <a:latin typeface="Muli"/>
                          <a:ea typeface="Muli"/>
                          <a:cs typeface="Muli"/>
                          <a:sym typeface="Muli"/>
                        </a:rPr>
                        <a:t>20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c>
                  <a:txBody>
                    <a:bodyPr/>
                    <a:lstStyle/>
                    <a:p>
                      <a:pPr lvl="0" algn="ctr">
                        <a:spcBef>
                          <a:spcPts val="0"/>
                        </a:spcBef>
                        <a:buNone/>
                      </a:pPr>
                      <a:r>
                        <a:rPr lang="en" sz="2400" b="1">
                          <a:solidFill>
                            <a:srgbClr val="FFFFFF"/>
                          </a:solidFill>
                          <a:latin typeface="Muli"/>
                          <a:ea typeface="Muli"/>
                          <a:cs typeface="Muli"/>
                          <a:sym typeface="Muli"/>
                        </a:rPr>
                        <a:t>7</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r>
              <a:tr h="1070975">
                <a:tc>
                  <a:txBody>
                    <a:bodyPr/>
                    <a:lstStyle/>
                    <a:p>
                      <a:pPr lvl="0" algn="r">
                        <a:spcBef>
                          <a:spcPts val="0"/>
                        </a:spcBef>
                        <a:buNone/>
                      </a:pPr>
                      <a:r>
                        <a:rPr lang="en" sz="1800">
                          <a:solidFill>
                            <a:srgbClr val="FFFFFF"/>
                          </a:solidFill>
                          <a:latin typeface="Muli"/>
                          <a:ea typeface="Muli"/>
                          <a:cs typeface="Muli"/>
                          <a:sym typeface="Muli"/>
                        </a:rPr>
                        <a:t>Blue</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c>
                  <a:txBody>
                    <a:bodyPr/>
                    <a:lstStyle/>
                    <a:p>
                      <a:pPr lvl="0" algn="ctr">
                        <a:spcBef>
                          <a:spcPts val="0"/>
                        </a:spcBef>
                        <a:buNone/>
                      </a:pPr>
                      <a:r>
                        <a:rPr lang="en" sz="2400" b="1">
                          <a:solidFill>
                            <a:srgbClr val="FFFFFF"/>
                          </a:solidFill>
                          <a:latin typeface="Muli"/>
                          <a:ea typeface="Muli"/>
                          <a:cs typeface="Muli"/>
                          <a:sym typeface="Muli"/>
                        </a:rPr>
                        <a:t>30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c>
                  <a:txBody>
                    <a:bodyPr/>
                    <a:lstStyle/>
                    <a:p>
                      <a:pPr lvl="0" algn="ctr">
                        <a:spcBef>
                          <a:spcPts val="0"/>
                        </a:spcBef>
                        <a:buNone/>
                      </a:pPr>
                      <a:r>
                        <a:rPr lang="en" sz="2400" b="1">
                          <a:solidFill>
                            <a:srgbClr val="FFFFFF"/>
                          </a:solidFill>
                          <a:latin typeface="Muli"/>
                          <a:ea typeface="Muli"/>
                          <a:cs typeface="Muli"/>
                          <a:sym typeface="Muli"/>
                        </a:rPr>
                        <a:t>15</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c>
                  <a:txBody>
                    <a:bodyPr/>
                    <a:lstStyle/>
                    <a:p>
                      <a:pPr lvl="0" algn="ctr">
                        <a:spcBef>
                          <a:spcPts val="0"/>
                        </a:spcBef>
                        <a:buNone/>
                      </a:pPr>
                      <a:r>
                        <a:rPr lang="en" sz="2400" b="1">
                          <a:solidFill>
                            <a:srgbClr val="FFFFFF"/>
                          </a:solidFill>
                          <a:latin typeface="Muli"/>
                          <a:ea typeface="Muli"/>
                          <a:cs typeface="Muli"/>
                          <a:sym typeface="Muli"/>
                        </a:rPr>
                        <a:t>10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000714">
                        <a:alpha val="25380"/>
                      </a:srgbClr>
                    </a:solidFill>
                  </a:tcPr>
                </a:tc>
              </a:tr>
              <a:tr h="1070975">
                <a:tc>
                  <a:txBody>
                    <a:bodyPr/>
                    <a:lstStyle/>
                    <a:p>
                      <a:pPr lvl="0" algn="r" rtl="0">
                        <a:spcBef>
                          <a:spcPts val="0"/>
                        </a:spcBef>
                        <a:buNone/>
                      </a:pPr>
                      <a:r>
                        <a:rPr lang="en" sz="1800">
                          <a:solidFill>
                            <a:srgbClr val="FFFFFF"/>
                          </a:solidFill>
                          <a:latin typeface="Muli"/>
                          <a:ea typeface="Muli"/>
                          <a:cs typeface="Muli"/>
                          <a:sym typeface="Muli"/>
                        </a:rPr>
                        <a:t>Orange</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714">
                        <a:alpha val="25380"/>
                      </a:srgbClr>
                    </a:solidFill>
                  </a:tcPr>
                </a:tc>
                <a:tc>
                  <a:txBody>
                    <a:bodyPr/>
                    <a:lstStyle/>
                    <a:p>
                      <a:pPr lvl="0" algn="ctr" rtl="0">
                        <a:spcBef>
                          <a:spcPts val="0"/>
                        </a:spcBef>
                        <a:buNone/>
                      </a:pPr>
                      <a:r>
                        <a:rPr lang="en" sz="2400" b="1">
                          <a:solidFill>
                            <a:srgbClr val="FFFFFF"/>
                          </a:solidFill>
                          <a:latin typeface="Muli"/>
                          <a:ea typeface="Muli"/>
                          <a:cs typeface="Muli"/>
                          <a:sym typeface="Muli"/>
                        </a:rPr>
                        <a:t>5</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714">
                        <a:alpha val="25380"/>
                      </a:srgbClr>
                    </a:solidFill>
                  </a:tcPr>
                </a:tc>
                <a:tc>
                  <a:txBody>
                    <a:bodyPr/>
                    <a:lstStyle/>
                    <a:p>
                      <a:pPr lvl="0" algn="ctr" rtl="0">
                        <a:spcBef>
                          <a:spcPts val="0"/>
                        </a:spcBef>
                        <a:buNone/>
                      </a:pPr>
                      <a:r>
                        <a:rPr lang="en" sz="2400" b="1">
                          <a:solidFill>
                            <a:srgbClr val="FFFFFF"/>
                          </a:solidFill>
                          <a:latin typeface="Muli"/>
                          <a:ea typeface="Muli"/>
                          <a:cs typeface="Muli"/>
                          <a:sym typeface="Muli"/>
                        </a:rPr>
                        <a:t>24</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714">
                        <a:alpha val="25380"/>
                      </a:srgbClr>
                    </a:solidFill>
                  </a:tcPr>
                </a:tc>
                <a:tc>
                  <a:txBody>
                    <a:bodyPr/>
                    <a:lstStyle/>
                    <a:p>
                      <a:pPr lvl="0" algn="ctr" rtl="0">
                        <a:spcBef>
                          <a:spcPts val="0"/>
                        </a:spcBef>
                        <a:buNone/>
                      </a:pPr>
                      <a:r>
                        <a:rPr lang="en" sz="2400" b="1">
                          <a:solidFill>
                            <a:srgbClr val="FFFFFF"/>
                          </a:solidFill>
                          <a:latin typeface="Muli"/>
                          <a:ea typeface="Muli"/>
                          <a:cs typeface="Muli"/>
                          <a:sym typeface="Muli"/>
                        </a:rPr>
                        <a:t>16</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714">
                        <a:alpha val="25380"/>
                      </a:srgb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7"/>
        <p:cNvGrpSpPr/>
        <p:nvPr/>
      </p:nvGrpSpPr>
      <p:grpSpPr>
        <a:xfrm>
          <a:off x="0" y="0"/>
          <a:ext cx="0" cy="0"/>
          <a:chOff x="0" y="0"/>
          <a:chExt cx="0" cy="0"/>
        </a:xfrm>
      </p:grpSpPr>
      <p:pic>
        <p:nvPicPr>
          <p:cNvPr id="288" name="Shape 288"/>
          <p:cNvPicPr preferRelativeResize="0"/>
          <p:nvPr/>
        </p:nvPicPr>
        <p:blipFill>
          <a:blip r:embed="rId4">
            <a:alphaModFix/>
          </a:blip>
          <a:stretch>
            <a:fillRect/>
          </a:stretch>
        </p:blipFill>
        <p:spPr>
          <a:xfrm>
            <a:off x="511875" y="931100"/>
            <a:ext cx="8120249" cy="4103425"/>
          </a:xfrm>
          <a:prstGeom prst="rect">
            <a:avLst/>
          </a:prstGeom>
          <a:noFill/>
          <a:ln>
            <a:noFill/>
          </a:ln>
        </p:spPr>
      </p:pic>
      <p:sp>
        <p:nvSpPr>
          <p:cNvPr id="289" name="Shape 289"/>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rtl="0">
              <a:spcBef>
                <a:spcPts val="0"/>
              </a:spcBef>
              <a:buNone/>
            </a:pPr>
            <a:r>
              <a:rPr lang="en"/>
              <a:t>MAPS</a:t>
            </a:r>
          </a:p>
        </p:txBody>
      </p:sp>
      <p:sp>
        <p:nvSpPr>
          <p:cNvPr id="290" name="Shape 290"/>
          <p:cNvSpPr/>
          <p:nvPr/>
        </p:nvSpPr>
        <p:spPr>
          <a:xfrm>
            <a:off x="1837675" y="2151981"/>
            <a:ext cx="701999" cy="202500"/>
          </a:xfrm>
          <a:prstGeom prst="wedgeRectCallout">
            <a:avLst>
              <a:gd name="adj1" fmla="val -21428"/>
              <a:gd name="adj2" fmla="val 84287"/>
            </a:avLst>
          </a:prstGeom>
          <a:solidFill>
            <a:srgbClr val="00B2FF">
              <a:alpha val="73330"/>
            </a:srgbClr>
          </a:solidFill>
          <a:ln>
            <a:noFill/>
          </a:ln>
        </p:spPr>
        <p:txBody>
          <a:bodyPr lIns="91425" tIns="91425" rIns="91425" bIns="91425" anchor="ctr" anchorCtr="0">
            <a:noAutofit/>
          </a:bodyPr>
          <a:lstStyle/>
          <a:p>
            <a:pPr lvl="0">
              <a:spcBef>
                <a:spcPts val="0"/>
              </a:spcBef>
              <a:buNone/>
            </a:pPr>
            <a:r>
              <a:rPr lang="en" sz="800" b="1">
                <a:solidFill>
                  <a:srgbClr val="FFFFFF"/>
                </a:solidFill>
                <a:latin typeface="Muli"/>
                <a:ea typeface="Muli"/>
                <a:cs typeface="Muli"/>
                <a:sym typeface="Muli"/>
              </a:rPr>
              <a:t>our office</a:t>
            </a:r>
          </a:p>
        </p:txBody>
      </p:sp>
      <p:sp>
        <p:nvSpPr>
          <p:cNvPr id="291" name="Shape 291"/>
          <p:cNvSpPr/>
          <p:nvPr/>
        </p:nvSpPr>
        <p:spPr>
          <a:xfrm>
            <a:off x="1252550" y="2354475"/>
            <a:ext cx="202500" cy="202500"/>
          </a:xfrm>
          <a:prstGeom prst="donut">
            <a:avLst>
              <a:gd name="adj" fmla="val 33123"/>
            </a:avLst>
          </a:prstGeom>
          <a:solidFill>
            <a:srgbClr val="00B2FF">
              <a:alpha val="73330"/>
            </a:srgbClr>
          </a:solidFill>
          <a:ln>
            <a:noFill/>
          </a:ln>
        </p:spPr>
        <p:txBody>
          <a:bodyPr lIns="91425" tIns="91425" rIns="91425" bIns="91425" anchor="ctr" anchorCtr="0">
            <a:noAutofit/>
          </a:bodyPr>
          <a:lstStyle/>
          <a:p>
            <a:pPr lvl="0" algn="ctr" rtl="0">
              <a:spcBef>
                <a:spcPts val="0"/>
              </a:spcBef>
              <a:buNone/>
            </a:pPr>
            <a:endParaRPr sz="1800" b="1">
              <a:solidFill>
                <a:srgbClr val="00B2FF"/>
              </a:solidFill>
              <a:latin typeface="Muli"/>
              <a:ea typeface="Muli"/>
              <a:cs typeface="Muli"/>
              <a:sym typeface="Muli"/>
            </a:endParaRPr>
          </a:p>
        </p:txBody>
      </p:sp>
      <p:sp>
        <p:nvSpPr>
          <p:cNvPr id="292" name="Shape 292"/>
          <p:cNvSpPr/>
          <p:nvPr/>
        </p:nvSpPr>
        <p:spPr>
          <a:xfrm>
            <a:off x="2908075" y="3692650"/>
            <a:ext cx="202500" cy="202500"/>
          </a:xfrm>
          <a:prstGeom prst="donut">
            <a:avLst>
              <a:gd name="adj" fmla="val 33123"/>
            </a:avLst>
          </a:prstGeom>
          <a:solidFill>
            <a:srgbClr val="00B2FF">
              <a:alpha val="73330"/>
            </a:srgbClr>
          </a:solidFill>
          <a:ln>
            <a:noFill/>
          </a:ln>
        </p:spPr>
        <p:txBody>
          <a:bodyPr lIns="91425" tIns="91425" rIns="91425" bIns="91425" anchor="ctr" anchorCtr="0">
            <a:noAutofit/>
          </a:bodyPr>
          <a:lstStyle/>
          <a:p>
            <a:pPr lvl="0" algn="ctr" rtl="0">
              <a:spcBef>
                <a:spcPts val="0"/>
              </a:spcBef>
              <a:buNone/>
            </a:pPr>
            <a:endParaRPr sz="1800" b="1">
              <a:solidFill>
                <a:srgbClr val="00B2FF"/>
              </a:solidFill>
              <a:latin typeface="Muli"/>
              <a:ea typeface="Muli"/>
              <a:cs typeface="Muli"/>
              <a:sym typeface="Muli"/>
            </a:endParaRPr>
          </a:p>
        </p:txBody>
      </p:sp>
      <p:sp>
        <p:nvSpPr>
          <p:cNvPr id="293" name="Shape 293"/>
          <p:cNvSpPr/>
          <p:nvPr/>
        </p:nvSpPr>
        <p:spPr>
          <a:xfrm>
            <a:off x="3828725" y="2074725"/>
            <a:ext cx="202500" cy="202500"/>
          </a:xfrm>
          <a:prstGeom prst="donut">
            <a:avLst>
              <a:gd name="adj" fmla="val 33123"/>
            </a:avLst>
          </a:prstGeom>
          <a:solidFill>
            <a:srgbClr val="00B2FF">
              <a:alpha val="73330"/>
            </a:srgbClr>
          </a:solidFill>
          <a:ln>
            <a:noFill/>
          </a:ln>
        </p:spPr>
        <p:txBody>
          <a:bodyPr lIns="91425" tIns="91425" rIns="91425" bIns="91425" anchor="ctr" anchorCtr="0">
            <a:noAutofit/>
          </a:bodyPr>
          <a:lstStyle/>
          <a:p>
            <a:pPr lvl="0" algn="ctr" rtl="0">
              <a:spcBef>
                <a:spcPts val="0"/>
              </a:spcBef>
              <a:buNone/>
            </a:pPr>
            <a:endParaRPr sz="1800" b="1">
              <a:solidFill>
                <a:srgbClr val="00B2FF"/>
              </a:solidFill>
              <a:latin typeface="Muli"/>
              <a:ea typeface="Muli"/>
              <a:cs typeface="Muli"/>
              <a:sym typeface="Muli"/>
            </a:endParaRPr>
          </a:p>
        </p:txBody>
      </p:sp>
      <p:sp>
        <p:nvSpPr>
          <p:cNvPr id="294" name="Shape 294"/>
          <p:cNvSpPr/>
          <p:nvPr/>
        </p:nvSpPr>
        <p:spPr>
          <a:xfrm>
            <a:off x="4470750" y="4114375"/>
            <a:ext cx="202500" cy="202500"/>
          </a:xfrm>
          <a:prstGeom prst="donut">
            <a:avLst>
              <a:gd name="adj" fmla="val 33123"/>
            </a:avLst>
          </a:prstGeom>
          <a:solidFill>
            <a:srgbClr val="00B2FF">
              <a:alpha val="73330"/>
            </a:srgbClr>
          </a:solidFill>
          <a:ln>
            <a:noFill/>
          </a:ln>
        </p:spPr>
        <p:txBody>
          <a:bodyPr lIns="91425" tIns="91425" rIns="91425" bIns="91425" anchor="ctr" anchorCtr="0">
            <a:noAutofit/>
          </a:bodyPr>
          <a:lstStyle/>
          <a:p>
            <a:pPr lvl="0" algn="ctr" rtl="0">
              <a:spcBef>
                <a:spcPts val="0"/>
              </a:spcBef>
              <a:buNone/>
            </a:pPr>
            <a:endParaRPr sz="1800" b="1">
              <a:solidFill>
                <a:srgbClr val="00B2FF"/>
              </a:solidFill>
              <a:latin typeface="Muli"/>
              <a:ea typeface="Muli"/>
              <a:cs typeface="Muli"/>
              <a:sym typeface="Muli"/>
            </a:endParaRPr>
          </a:p>
        </p:txBody>
      </p:sp>
      <p:sp>
        <p:nvSpPr>
          <p:cNvPr id="295" name="Shape 295"/>
          <p:cNvSpPr/>
          <p:nvPr/>
        </p:nvSpPr>
        <p:spPr>
          <a:xfrm>
            <a:off x="7281725" y="4191625"/>
            <a:ext cx="202500" cy="202500"/>
          </a:xfrm>
          <a:prstGeom prst="donut">
            <a:avLst>
              <a:gd name="adj" fmla="val 33123"/>
            </a:avLst>
          </a:prstGeom>
          <a:solidFill>
            <a:srgbClr val="00B2FF">
              <a:alpha val="73330"/>
            </a:srgbClr>
          </a:solidFill>
          <a:ln>
            <a:noFill/>
          </a:ln>
        </p:spPr>
        <p:txBody>
          <a:bodyPr lIns="91425" tIns="91425" rIns="91425" bIns="91425" anchor="ctr" anchorCtr="0">
            <a:noAutofit/>
          </a:bodyPr>
          <a:lstStyle/>
          <a:p>
            <a:pPr lvl="0" algn="ctr" rtl="0">
              <a:spcBef>
                <a:spcPts val="0"/>
              </a:spcBef>
              <a:buNone/>
            </a:pPr>
            <a:endParaRPr sz="1800" b="1">
              <a:solidFill>
                <a:srgbClr val="00B2FF"/>
              </a:solidFill>
              <a:latin typeface="Muli"/>
              <a:ea typeface="Muli"/>
              <a:cs typeface="Muli"/>
              <a:sym typeface="Muli"/>
            </a:endParaRPr>
          </a:p>
        </p:txBody>
      </p:sp>
      <p:sp>
        <p:nvSpPr>
          <p:cNvPr id="296" name="Shape 296"/>
          <p:cNvSpPr/>
          <p:nvPr/>
        </p:nvSpPr>
        <p:spPr>
          <a:xfrm>
            <a:off x="6699275" y="2556975"/>
            <a:ext cx="202500" cy="202500"/>
          </a:xfrm>
          <a:prstGeom prst="donut">
            <a:avLst>
              <a:gd name="adj" fmla="val 33123"/>
            </a:avLst>
          </a:prstGeom>
          <a:solidFill>
            <a:srgbClr val="00B2FF">
              <a:alpha val="73330"/>
            </a:srgbClr>
          </a:solidFill>
          <a:ln>
            <a:noFill/>
          </a:ln>
        </p:spPr>
        <p:txBody>
          <a:bodyPr lIns="91425" tIns="91425" rIns="91425" bIns="91425" anchor="ctr" anchorCtr="0">
            <a:noAutofit/>
          </a:bodyPr>
          <a:lstStyle/>
          <a:p>
            <a:pPr lvl="0" algn="ctr" rtl="0">
              <a:spcBef>
                <a:spcPts val="0"/>
              </a:spcBef>
              <a:buNone/>
            </a:pPr>
            <a:endParaRPr sz="1800" b="1">
              <a:solidFill>
                <a:srgbClr val="00B2FF"/>
              </a:solidFill>
              <a:latin typeface="Muli"/>
              <a:ea typeface="Muli"/>
              <a:cs typeface="Muli"/>
              <a:sym typeface="Mul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pic>
        <p:nvPicPr>
          <p:cNvPr id="301" name="Shape 301"/>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302" name="Shape 302"/>
          <p:cNvSpPr txBox="1">
            <a:spLocks noGrp="1"/>
          </p:cNvSpPr>
          <p:nvPr>
            <p:ph type="subTitle" idx="1"/>
          </p:nvPr>
        </p:nvSpPr>
        <p:spPr>
          <a:xfrm>
            <a:off x="685800" y="3449653"/>
            <a:ext cx="7772400" cy="784799"/>
          </a:xfrm>
          <a:prstGeom prst="rect">
            <a:avLst/>
          </a:prstGeom>
          <a:noFill/>
          <a:ln>
            <a:noFill/>
          </a:ln>
        </p:spPr>
        <p:txBody>
          <a:bodyPr lIns="91425" tIns="91425" rIns="91425" bIns="91425" anchor="ctr" anchorCtr="0">
            <a:noAutofit/>
          </a:bodyPr>
          <a:lstStyle/>
          <a:p>
            <a:pPr lvl="0" algn="ctr" rtl="0">
              <a:spcBef>
                <a:spcPts val="0"/>
              </a:spcBef>
              <a:buNone/>
            </a:pPr>
            <a:r>
              <a:rPr lang="en" sz="2400" b="1">
                <a:solidFill>
                  <a:srgbClr val="00B2FF"/>
                </a:solidFill>
                <a:latin typeface="Muli"/>
                <a:ea typeface="Muli"/>
                <a:cs typeface="Muli"/>
                <a:sym typeface="Muli"/>
              </a:rPr>
              <a:t>Whoa! That’s a big number, aren’t you proud?</a:t>
            </a:r>
          </a:p>
        </p:txBody>
      </p:sp>
      <p:sp>
        <p:nvSpPr>
          <p:cNvPr id="303" name="Shape 303"/>
          <p:cNvSpPr/>
          <p:nvPr/>
        </p:nvSpPr>
        <p:spPr>
          <a:xfrm>
            <a:off x="-300307" y="1740399"/>
            <a:ext cx="9744614" cy="1662700"/>
          </a:xfrm>
          <a:prstGeom prst="rect">
            <a:avLst/>
          </a:prstGeom>
        </p:spPr>
        <p:txBody>
          <a:bodyPr>
            <a:prstTxWarp prst="textPlain">
              <a:avLst/>
            </a:prstTxWarp>
          </a:bodyPr>
          <a:lstStyle/>
          <a:p>
            <a:pPr lvl="0" algn="ctr"/>
            <a:r>
              <a:rPr b="1" i="0">
                <a:ln>
                  <a:noFill/>
                </a:ln>
                <a:solidFill>
                  <a:srgbClr val="00B2FF">
                    <a:alpha val="73330"/>
                  </a:srgbClr>
                </a:solidFill>
                <a:latin typeface="Muli"/>
              </a:rPr>
              <a:t>89,526,124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307"/>
        <p:cNvGrpSpPr/>
        <p:nvPr/>
      </p:nvGrpSpPr>
      <p:grpSpPr>
        <a:xfrm>
          <a:off x="0" y="0"/>
          <a:ext cx="0" cy="0"/>
          <a:chOff x="0" y="0"/>
          <a:chExt cx="0" cy="0"/>
        </a:xfrm>
      </p:grpSpPr>
      <p:sp>
        <p:nvSpPr>
          <p:cNvPr id="308" name="Shape 308"/>
          <p:cNvSpPr txBox="1">
            <a:spLocks noGrp="1"/>
          </p:cNvSpPr>
          <p:nvPr>
            <p:ph type="ctrTitle" idx="4294967295"/>
          </p:nvPr>
        </p:nvSpPr>
        <p:spPr>
          <a:xfrm>
            <a:off x="685800" y="266999"/>
            <a:ext cx="7772400" cy="894899"/>
          </a:xfrm>
          <a:prstGeom prst="rect">
            <a:avLst/>
          </a:prstGeom>
        </p:spPr>
        <p:txBody>
          <a:bodyPr lIns="91425" tIns="91425" rIns="91425" bIns="91425" anchor="t" anchorCtr="0">
            <a:noAutofit/>
          </a:bodyPr>
          <a:lstStyle/>
          <a:p>
            <a:pPr lvl="0" algn="l" rtl="0">
              <a:spcBef>
                <a:spcPts val="0"/>
              </a:spcBef>
              <a:buNone/>
            </a:pPr>
            <a:r>
              <a:rPr lang="en" sz="7200"/>
              <a:t>89,526,124$</a:t>
            </a:r>
          </a:p>
        </p:txBody>
      </p:sp>
      <p:sp>
        <p:nvSpPr>
          <p:cNvPr id="309" name="Shape 309"/>
          <p:cNvSpPr txBox="1">
            <a:spLocks noGrp="1"/>
          </p:cNvSpPr>
          <p:nvPr>
            <p:ph type="subTitle" idx="1"/>
          </p:nvPr>
        </p:nvSpPr>
        <p:spPr>
          <a:xfrm>
            <a:off x="685800" y="1258908"/>
            <a:ext cx="7772400" cy="463200"/>
          </a:xfrm>
          <a:prstGeom prst="rect">
            <a:avLst/>
          </a:prstGeom>
          <a:noFill/>
          <a:ln>
            <a:noFill/>
          </a:ln>
        </p:spPr>
        <p:txBody>
          <a:bodyPr lIns="91425" tIns="91425" rIns="91425" bIns="91425" anchor="ctr" anchorCtr="0">
            <a:noAutofit/>
          </a:bodyPr>
          <a:lstStyle/>
          <a:p>
            <a:pPr lvl="0" algn="l" rtl="0">
              <a:spcBef>
                <a:spcPts val="0"/>
              </a:spcBef>
              <a:buNone/>
            </a:pPr>
            <a:r>
              <a:rPr lang="en" b="1">
                <a:solidFill>
                  <a:srgbClr val="FFFFFF"/>
                </a:solidFill>
                <a:latin typeface="Muli"/>
                <a:ea typeface="Muli"/>
                <a:cs typeface="Muli"/>
                <a:sym typeface="Muli"/>
              </a:rPr>
              <a:t>That’s a lot of money</a:t>
            </a:r>
          </a:p>
        </p:txBody>
      </p:sp>
      <p:sp>
        <p:nvSpPr>
          <p:cNvPr id="310" name="Shape 310"/>
          <p:cNvSpPr txBox="1">
            <a:spLocks noGrp="1"/>
          </p:cNvSpPr>
          <p:nvPr>
            <p:ph type="ctrTitle" idx="4294967295"/>
          </p:nvPr>
        </p:nvSpPr>
        <p:spPr>
          <a:xfrm>
            <a:off x="685800" y="3353099"/>
            <a:ext cx="7772400" cy="894899"/>
          </a:xfrm>
          <a:prstGeom prst="rect">
            <a:avLst/>
          </a:prstGeom>
        </p:spPr>
        <p:txBody>
          <a:bodyPr lIns="91425" tIns="91425" rIns="91425" bIns="91425" anchor="t" anchorCtr="0">
            <a:noAutofit/>
          </a:bodyPr>
          <a:lstStyle/>
          <a:p>
            <a:pPr lvl="0" algn="l" rtl="0">
              <a:spcBef>
                <a:spcPts val="0"/>
              </a:spcBef>
              <a:buNone/>
            </a:pPr>
            <a:r>
              <a:rPr lang="en" sz="7200"/>
              <a:t>100%</a:t>
            </a:r>
          </a:p>
        </p:txBody>
      </p:sp>
      <p:sp>
        <p:nvSpPr>
          <p:cNvPr id="311" name="Shape 311"/>
          <p:cNvSpPr txBox="1">
            <a:spLocks noGrp="1"/>
          </p:cNvSpPr>
          <p:nvPr>
            <p:ph type="subTitle" idx="2"/>
          </p:nvPr>
        </p:nvSpPr>
        <p:spPr>
          <a:xfrm>
            <a:off x="685800" y="4345008"/>
            <a:ext cx="7772400" cy="463200"/>
          </a:xfrm>
          <a:prstGeom prst="rect">
            <a:avLst/>
          </a:prstGeom>
          <a:noFill/>
          <a:ln>
            <a:noFill/>
          </a:ln>
        </p:spPr>
        <p:txBody>
          <a:bodyPr lIns="91425" tIns="91425" rIns="91425" bIns="91425" anchor="ctr" anchorCtr="0">
            <a:noAutofit/>
          </a:bodyPr>
          <a:lstStyle/>
          <a:p>
            <a:pPr lvl="0" algn="l" rtl="0">
              <a:spcBef>
                <a:spcPts val="0"/>
              </a:spcBef>
              <a:buNone/>
            </a:pPr>
            <a:r>
              <a:rPr lang="en" b="1">
                <a:solidFill>
                  <a:srgbClr val="FFFFFF"/>
                </a:solidFill>
                <a:latin typeface="Muli"/>
                <a:ea typeface="Muli"/>
                <a:cs typeface="Muli"/>
                <a:sym typeface="Muli"/>
              </a:rPr>
              <a:t>Total success!</a:t>
            </a:r>
          </a:p>
        </p:txBody>
      </p:sp>
      <p:sp>
        <p:nvSpPr>
          <p:cNvPr id="312" name="Shape 312"/>
          <p:cNvSpPr txBox="1">
            <a:spLocks noGrp="1"/>
          </p:cNvSpPr>
          <p:nvPr>
            <p:ph type="ctrTitle" idx="4294967295"/>
          </p:nvPr>
        </p:nvSpPr>
        <p:spPr>
          <a:xfrm>
            <a:off x="685800" y="1810049"/>
            <a:ext cx="7772400" cy="894899"/>
          </a:xfrm>
          <a:prstGeom prst="rect">
            <a:avLst/>
          </a:prstGeom>
        </p:spPr>
        <p:txBody>
          <a:bodyPr lIns="91425" tIns="91425" rIns="91425" bIns="91425" anchor="t" anchorCtr="0">
            <a:noAutofit/>
          </a:bodyPr>
          <a:lstStyle/>
          <a:p>
            <a:pPr lvl="0" algn="l" rtl="0">
              <a:spcBef>
                <a:spcPts val="0"/>
              </a:spcBef>
              <a:buNone/>
            </a:pPr>
            <a:r>
              <a:rPr lang="en" sz="7200"/>
              <a:t>185,244</a:t>
            </a:r>
            <a:r>
              <a:rPr lang="en" sz="4800"/>
              <a:t> users</a:t>
            </a:r>
          </a:p>
        </p:txBody>
      </p:sp>
      <p:sp>
        <p:nvSpPr>
          <p:cNvPr id="313" name="Shape 313"/>
          <p:cNvSpPr txBox="1">
            <a:spLocks noGrp="1"/>
          </p:cNvSpPr>
          <p:nvPr>
            <p:ph type="subTitle" idx="3"/>
          </p:nvPr>
        </p:nvSpPr>
        <p:spPr>
          <a:xfrm>
            <a:off x="685800" y="2801958"/>
            <a:ext cx="7772400" cy="463200"/>
          </a:xfrm>
          <a:prstGeom prst="rect">
            <a:avLst/>
          </a:prstGeom>
          <a:noFill/>
          <a:ln>
            <a:noFill/>
          </a:ln>
        </p:spPr>
        <p:txBody>
          <a:bodyPr lIns="91425" tIns="91425" rIns="91425" bIns="91425" anchor="ctr" anchorCtr="0">
            <a:noAutofit/>
          </a:bodyPr>
          <a:lstStyle/>
          <a:p>
            <a:pPr lvl="0" algn="l" rtl="0">
              <a:spcBef>
                <a:spcPts val="0"/>
              </a:spcBef>
              <a:buNone/>
            </a:pPr>
            <a:r>
              <a:rPr lang="en" b="1">
                <a:solidFill>
                  <a:srgbClr val="FFFFFF"/>
                </a:solidFill>
                <a:latin typeface="Muli"/>
                <a:ea typeface="Muli"/>
                <a:cs typeface="Muli"/>
                <a:sym typeface="Muli"/>
              </a:rPr>
              <a:t>And a lot of users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rtl="0">
              <a:spcBef>
                <a:spcPts val="0"/>
              </a:spcBef>
              <a:buNone/>
            </a:pPr>
            <a:r>
              <a:rPr lang="en"/>
              <a:t>OUR PROCESS IS EASY</a:t>
            </a:r>
          </a:p>
        </p:txBody>
      </p:sp>
      <p:sp>
        <p:nvSpPr>
          <p:cNvPr id="319" name="Shape 319"/>
          <p:cNvSpPr txBox="1"/>
          <p:nvPr/>
        </p:nvSpPr>
        <p:spPr>
          <a:xfrm>
            <a:off x="2699550" y="1256475"/>
            <a:ext cx="3744899" cy="778200"/>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00B2FF"/>
                </a:solidFill>
                <a:latin typeface="Muli"/>
                <a:ea typeface="Muli"/>
                <a:cs typeface="Muli"/>
                <a:sym typeface="Muli"/>
              </a:rPr>
              <a:t>first</a:t>
            </a:r>
          </a:p>
        </p:txBody>
      </p:sp>
      <p:sp>
        <p:nvSpPr>
          <p:cNvPr id="320" name="Shape 320"/>
          <p:cNvSpPr txBox="1"/>
          <p:nvPr/>
        </p:nvSpPr>
        <p:spPr>
          <a:xfrm>
            <a:off x="2699550" y="2628887"/>
            <a:ext cx="3744899" cy="778200"/>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00B2FF"/>
                </a:solidFill>
                <a:latin typeface="Muli"/>
                <a:ea typeface="Muli"/>
                <a:cs typeface="Muli"/>
                <a:sym typeface="Muli"/>
              </a:rPr>
              <a:t>second</a:t>
            </a:r>
          </a:p>
        </p:txBody>
      </p:sp>
      <p:sp>
        <p:nvSpPr>
          <p:cNvPr id="321" name="Shape 321"/>
          <p:cNvSpPr txBox="1"/>
          <p:nvPr/>
        </p:nvSpPr>
        <p:spPr>
          <a:xfrm>
            <a:off x="2699550" y="4001300"/>
            <a:ext cx="3744899" cy="778200"/>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00B2FF"/>
                </a:solidFill>
                <a:latin typeface="Muli"/>
                <a:ea typeface="Muli"/>
                <a:cs typeface="Muli"/>
                <a:sym typeface="Muli"/>
              </a:rPr>
              <a:t>last</a:t>
            </a:r>
          </a:p>
        </p:txBody>
      </p:sp>
      <p:cxnSp>
        <p:nvCxnSpPr>
          <p:cNvPr id="322" name="Shape 322"/>
          <p:cNvCxnSpPr>
            <a:endCxn id="320" idx="0"/>
          </p:cNvCxnSpPr>
          <p:nvPr/>
        </p:nvCxnSpPr>
        <p:spPr>
          <a:xfrm>
            <a:off x="4571999" y="2034587"/>
            <a:ext cx="0" cy="594300"/>
          </a:xfrm>
          <a:prstGeom prst="straightConnector1">
            <a:avLst/>
          </a:prstGeom>
          <a:noFill/>
          <a:ln w="19050" cap="flat" cmpd="sng">
            <a:solidFill>
              <a:srgbClr val="FFFFFF"/>
            </a:solidFill>
            <a:prstDash val="solid"/>
            <a:round/>
            <a:headEnd type="oval" w="lg" len="lg"/>
            <a:tailEnd type="oval" w="lg" len="lg"/>
          </a:ln>
        </p:spPr>
      </p:cxnSp>
      <p:cxnSp>
        <p:nvCxnSpPr>
          <p:cNvPr id="323" name="Shape 323"/>
          <p:cNvCxnSpPr>
            <a:endCxn id="321" idx="0"/>
          </p:cNvCxnSpPr>
          <p:nvPr/>
        </p:nvCxnSpPr>
        <p:spPr>
          <a:xfrm>
            <a:off x="4571999" y="3407000"/>
            <a:ext cx="0" cy="594300"/>
          </a:xfrm>
          <a:prstGeom prst="straightConnector1">
            <a:avLst/>
          </a:prstGeom>
          <a:noFill/>
          <a:ln w="19050" cap="flat" cmpd="sng">
            <a:solidFill>
              <a:srgbClr val="FFFFFF"/>
            </a:solidFill>
            <a:prstDash val="solid"/>
            <a:round/>
            <a:headEnd type="oval" w="lg" len="lg"/>
            <a:tailEnd type="oval"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1190100" y="4470500"/>
            <a:ext cx="6763800" cy="673199"/>
          </a:xfrm>
          <a:prstGeom prst="rect">
            <a:avLst/>
          </a:prstGeom>
        </p:spPr>
        <p:txBody>
          <a:bodyPr lIns="91425" tIns="91425" rIns="91425" bIns="91425" anchor="ctr" anchorCtr="0">
            <a:noAutofit/>
          </a:bodyPr>
          <a:lstStyle/>
          <a:p>
            <a:pPr lvl="0">
              <a:spcBef>
                <a:spcPts val="0"/>
              </a:spcBef>
              <a:buNone/>
            </a:pPr>
            <a:r>
              <a:rPr lang="en"/>
              <a:t>You can copy&amp;paste graphs from </a:t>
            </a:r>
            <a:r>
              <a:rPr lang="en" u="sng">
                <a:hlinkClick r:id="rId4"/>
              </a:rPr>
              <a:t>Google Sheets</a:t>
            </a:r>
          </a:p>
        </p:txBody>
      </p:sp>
      <p:pic>
        <p:nvPicPr>
          <p:cNvPr id="390" name="Shape 390"/>
          <p:cNvPicPr preferRelativeResize="0"/>
          <p:nvPr/>
        </p:nvPicPr>
        <p:blipFill>
          <a:blip r:embed="rId5">
            <a:alphaModFix/>
          </a:blip>
          <a:stretch>
            <a:fillRect/>
          </a:stretch>
        </p:blipFill>
        <p:spPr>
          <a:xfrm>
            <a:off x="1742151" y="0"/>
            <a:ext cx="5659696" cy="46941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Shape 124"/>
          <p:cNvSpPr txBox="1">
            <a:spLocks noGrp="1"/>
          </p:cNvSpPr>
          <p:nvPr>
            <p:ph type="subTitle" idx="1"/>
          </p:nvPr>
        </p:nvSpPr>
        <p:spPr>
          <a:xfrm>
            <a:off x="3009350" y="2475337"/>
            <a:ext cx="3086700" cy="2447838"/>
          </a:xfrm>
          <a:prstGeom prst="rect">
            <a:avLst/>
          </a:prstGeom>
        </p:spPr>
        <p:txBody>
          <a:bodyPr lIns="91425" tIns="91425" rIns="91425" bIns="91425" anchor="t" anchorCtr="0">
            <a:noAutofit/>
          </a:bodyPr>
          <a:lstStyle/>
          <a:p>
            <a:pPr lvl="0"/>
            <a:r>
              <a:rPr lang="en" dirty="0"/>
              <a:t>Software design and development </a:t>
            </a:r>
          </a:p>
        </p:txBody>
      </p:sp>
      <p:sp>
        <p:nvSpPr>
          <p:cNvPr id="125" name="Shape 125"/>
          <p:cNvSpPr txBox="1">
            <a:spLocks noGrp="1"/>
          </p:cNvSpPr>
          <p:nvPr>
            <p:ph type="title"/>
          </p:nvPr>
        </p:nvSpPr>
        <p:spPr>
          <a:xfrm>
            <a:off x="3048000" y="1255605"/>
            <a:ext cx="3048000" cy="1341706"/>
          </a:xfrm>
          <a:prstGeom prst="rect">
            <a:avLst/>
          </a:prstGeom>
        </p:spPr>
        <p:txBody>
          <a:bodyPr lIns="91425" tIns="91425" rIns="91425" bIns="91425" anchor="b" anchorCtr="0">
            <a:noAutofit/>
          </a:bodyPr>
          <a:lstStyle/>
          <a:p>
            <a:r>
              <a:rPr lang="en-US" dirty="0"/>
              <a:t>Developers' </a:t>
            </a:r>
            <a:r>
              <a:rPr lang="en-US" dirty="0" smtClean="0"/>
              <a:t>Group </a:t>
            </a:r>
            <a:endParaRPr lang="en-US" dirty="0"/>
          </a:p>
        </p:txBody>
      </p:sp>
    </p:spTree>
    <p:extLst>
      <p:ext uri="{BB962C8B-B14F-4D97-AF65-F5344CB8AC3E}">
        <p14:creationId xmlns:p14="http://schemas.microsoft.com/office/powerpoint/2010/main" val="64175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394"/>
        <p:cNvGrpSpPr/>
        <p:nvPr/>
      </p:nvGrpSpPr>
      <p:grpSpPr>
        <a:xfrm>
          <a:off x="0" y="0"/>
          <a:ext cx="0" cy="0"/>
          <a:chOff x="0" y="0"/>
          <a:chExt cx="0" cy="0"/>
        </a:xfrm>
      </p:grpSpPr>
      <p:sp>
        <p:nvSpPr>
          <p:cNvPr id="395" name="Shape 395"/>
          <p:cNvSpPr/>
          <p:nvPr/>
        </p:nvSpPr>
        <p:spPr>
          <a:xfrm>
            <a:off x="5379984" y="489825"/>
            <a:ext cx="2075120" cy="416390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6" name="Shape 396"/>
          <p:cNvSpPr txBox="1">
            <a:spLocks noGrp="1"/>
          </p:cNvSpPr>
          <p:nvPr>
            <p:ph type="body" idx="1"/>
          </p:nvPr>
        </p:nvSpPr>
        <p:spPr>
          <a:xfrm>
            <a:off x="457200" y="489800"/>
            <a:ext cx="4101900" cy="4163699"/>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FFFFFF"/>
                </a:solidFill>
                <a:latin typeface="Muli"/>
                <a:ea typeface="Muli"/>
                <a:cs typeface="Muli"/>
                <a:sym typeface="Muli"/>
              </a:rPr>
              <a:t>ANDROID PROJECT</a:t>
            </a:r>
          </a:p>
          <a:p>
            <a:pPr lvl="0" rtl="0">
              <a:spcBef>
                <a:spcPts val="0"/>
              </a:spcBef>
              <a:buNone/>
            </a:pPr>
            <a:endParaRPr sz="2000" b="1">
              <a:solidFill>
                <a:srgbClr val="FFFFFF"/>
              </a:solidFill>
              <a:latin typeface="Muli"/>
              <a:ea typeface="Muli"/>
              <a:cs typeface="Muli"/>
              <a:sym typeface="Muli"/>
            </a:endParaRPr>
          </a:p>
          <a:p>
            <a:pPr lvl="0" rtl="0">
              <a:spcBef>
                <a:spcPts val="0"/>
              </a:spcBef>
              <a:buNone/>
            </a:pPr>
            <a:r>
              <a:rPr lang="en" sz="2000">
                <a:solidFill>
                  <a:srgbClr val="FFFFFF"/>
                </a:solidFill>
                <a:latin typeface="Muli"/>
                <a:ea typeface="Muli"/>
                <a:cs typeface="Muli"/>
                <a:sym typeface="Muli"/>
              </a:rPr>
              <a:t>Show and explain your web, app or software projects using these gadget templates.</a:t>
            </a:r>
          </a:p>
        </p:txBody>
      </p:sp>
      <p:sp>
        <p:nvSpPr>
          <p:cNvPr id="397" name="Shape 397"/>
          <p:cNvSpPr/>
          <p:nvPr/>
        </p:nvSpPr>
        <p:spPr>
          <a:xfrm>
            <a:off x="5469700" y="839000"/>
            <a:ext cx="1895700" cy="3356100"/>
          </a:xfrm>
          <a:prstGeom prst="rect">
            <a:avLst/>
          </a:prstGeom>
          <a:solidFill>
            <a:srgbClr val="000714">
              <a:alpha val="25380"/>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000">
                <a:solidFill>
                  <a:srgbClr val="FFFFFF"/>
                </a:solidFill>
                <a:latin typeface="Muli"/>
                <a:ea typeface="Muli"/>
                <a:cs typeface="Muli"/>
                <a:sym typeface="Muli"/>
              </a:rPr>
              <a:t>Place your screenshot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401"/>
        <p:cNvGrpSpPr/>
        <p:nvPr/>
      </p:nvGrpSpPr>
      <p:grpSpPr>
        <a:xfrm>
          <a:off x="0" y="0"/>
          <a:ext cx="0" cy="0"/>
          <a:chOff x="0" y="0"/>
          <a:chExt cx="0" cy="0"/>
        </a:xfrm>
      </p:grpSpPr>
      <p:sp>
        <p:nvSpPr>
          <p:cNvPr id="402" name="Shape 402"/>
          <p:cNvSpPr/>
          <p:nvPr/>
        </p:nvSpPr>
        <p:spPr>
          <a:xfrm>
            <a:off x="5429712" y="379575"/>
            <a:ext cx="2092009" cy="4402481"/>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3" name="Shape 403"/>
          <p:cNvSpPr txBox="1">
            <a:spLocks noGrp="1"/>
          </p:cNvSpPr>
          <p:nvPr>
            <p:ph type="body" idx="1"/>
          </p:nvPr>
        </p:nvSpPr>
        <p:spPr>
          <a:xfrm>
            <a:off x="457200" y="489800"/>
            <a:ext cx="4101900" cy="4163699"/>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FFFFFF"/>
                </a:solidFill>
                <a:latin typeface="Muli"/>
                <a:ea typeface="Muli"/>
                <a:cs typeface="Muli"/>
                <a:sym typeface="Muli"/>
              </a:rPr>
              <a:t>iPHONE PROJECT</a:t>
            </a:r>
          </a:p>
          <a:p>
            <a:pPr lvl="0" rtl="0">
              <a:spcBef>
                <a:spcPts val="0"/>
              </a:spcBef>
              <a:buNone/>
            </a:pPr>
            <a:endParaRPr sz="2000" b="1">
              <a:solidFill>
                <a:srgbClr val="FFFFFF"/>
              </a:solidFill>
              <a:latin typeface="Muli"/>
              <a:ea typeface="Muli"/>
              <a:cs typeface="Muli"/>
              <a:sym typeface="Muli"/>
            </a:endParaRPr>
          </a:p>
          <a:p>
            <a:pPr lvl="0" rtl="0">
              <a:spcBef>
                <a:spcPts val="0"/>
              </a:spcBef>
              <a:buNone/>
            </a:pPr>
            <a:r>
              <a:rPr lang="en" sz="2000">
                <a:solidFill>
                  <a:srgbClr val="FFFFFF"/>
                </a:solidFill>
                <a:latin typeface="Muli"/>
                <a:ea typeface="Muli"/>
                <a:cs typeface="Muli"/>
                <a:sym typeface="Muli"/>
              </a:rPr>
              <a:t>Show and explain your web, app or software projects using these gadget templates.</a:t>
            </a:r>
          </a:p>
        </p:txBody>
      </p:sp>
      <p:sp>
        <p:nvSpPr>
          <p:cNvPr id="404" name="Shape 404"/>
          <p:cNvSpPr/>
          <p:nvPr/>
        </p:nvSpPr>
        <p:spPr>
          <a:xfrm>
            <a:off x="5578250" y="1010425"/>
            <a:ext cx="1787100" cy="3148199"/>
          </a:xfrm>
          <a:prstGeom prst="rect">
            <a:avLst/>
          </a:prstGeom>
          <a:solidFill>
            <a:srgbClr val="000714">
              <a:alpha val="25380"/>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solidFill>
                  <a:srgbClr val="FFFFFF"/>
                </a:solidFill>
                <a:latin typeface="Muli"/>
                <a:ea typeface="Muli"/>
                <a:cs typeface="Muli"/>
                <a:sym typeface="Muli"/>
              </a:rPr>
              <a:t>Place your screenshot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408"/>
        <p:cNvGrpSpPr/>
        <p:nvPr/>
      </p:nvGrpSpPr>
      <p:grpSpPr>
        <a:xfrm>
          <a:off x="0" y="0"/>
          <a:ext cx="0" cy="0"/>
          <a:chOff x="0" y="0"/>
          <a:chExt cx="0" cy="0"/>
        </a:xfrm>
      </p:grpSpPr>
      <p:sp>
        <p:nvSpPr>
          <p:cNvPr id="409" name="Shape 409"/>
          <p:cNvSpPr/>
          <p:nvPr/>
        </p:nvSpPr>
        <p:spPr>
          <a:xfrm>
            <a:off x="5092501" y="539950"/>
            <a:ext cx="2879503" cy="4072344"/>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0" name="Shape 410"/>
          <p:cNvSpPr txBox="1">
            <a:spLocks noGrp="1"/>
          </p:cNvSpPr>
          <p:nvPr>
            <p:ph type="body" idx="1"/>
          </p:nvPr>
        </p:nvSpPr>
        <p:spPr>
          <a:xfrm>
            <a:off x="457200" y="489800"/>
            <a:ext cx="4101900" cy="4163699"/>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FFFFFF"/>
                </a:solidFill>
                <a:latin typeface="Muli"/>
                <a:ea typeface="Muli"/>
                <a:cs typeface="Muli"/>
                <a:sym typeface="Muli"/>
              </a:rPr>
              <a:t>TABLET PROJECT</a:t>
            </a:r>
          </a:p>
          <a:p>
            <a:pPr lvl="0" rtl="0">
              <a:spcBef>
                <a:spcPts val="0"/>
              </a:spcBef>
              <a:buNone/>
            </a:pPr>
            <a:endParaRPr sz="2000" b="1">
              <a:solidFill>
                <a:srgbClr val="FFFFFF"/>
              </a:solidFill>
              <a:latin typeface="Muli"/>
              <a:ea typeface="Muli"/>
              <a:cs typeface="Muli"/>
              <a:sym typeface="Muli"/>
            </a:endParaRPr>
          </a:p>
          <a:p>
            <a:pPr lvl="0" rtl="0">
              <a:spcBef>
                <a:spcPts val="0"/>
              </a:spcBef>
              <a:buNone/>
            </a:pPr>
            <a:r>
              <a:rPr lang="en" sz="2000">
                <a:solidFill>
                  <a:srgbClr val="FFFFFF"/>
                </a:solidFill>
                <a:latin typeface="Muli"/>
                <a:ea typeface="Muli"/>
                <a:cs typeface="Muli"/>
                <a:sym typeface="Muli"/>
              </a:rPr>
              <a:t>Show and explain your web, app or software projects using these gadget templates.</a:t>
            </a:r>
          </a:p>
        </p:txBody>
      </p:sp>
      <p:sp>
        <p:nvSpPr>
          <p:cNvPr id="411" name="Shape 411"/>
          <p:cNvSpPr/>
          <p:nvPr/>
        </p:nvSpPr>
        <p:spPr>
          <a:xfrm>
            <a:off x="5281800" y="910225"/>
            <a:ext cx="2488500" cy="3331799"/>
          </a:xfrm>
          <a:prstGeom prst="rect">
            <a:avLst/>
          </a:prstGeom>
          <a:solidFill>
            <a:srgbClr val="000714">
              <a:alpha val="25380"/>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solidFill>
                  <a:srgbClr val="FFFFFF"/>
                </a:solidFill>
                <a:latin typeface="Muli"/>
                <a:ea typeface="Muli"/>
                <a:cs typeface="Muli"/>
                <a:sym typeface="Muli"/>
              </a:rPr>
              <a:t>Place your screenshot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415"/>
        <p:cNvGrpSpPr/>
        <p:nvPr/>
      </p:nvGrpSpPr>
      <p:grpSpPr>
        <a:xfrm>
          <a:off x="0" y="0"/>
          <a:ext cx="0" cy="0"/>
          <a:chOff x="0" y="0"/>
          <a:chExt cx="0" cy="0"/>
        </a:xfrm>
      </p:grpSpPr>
      <p:sp>
        <p:nvSpPr>
          <p:cNvPr id="416" name="Shape 416"/>
          <p:cNvSpPr/>
          <p:nvPr/>
        </p:nvSpPr>
        <p:spPr>
          <a:xfrm>
            <a:off x="3659850" y="720076"/>
            <a:ext cx="4761291" cy="3706719"/>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7" name="Shape 417"/>
          <p:cNvSpPr txBox="1">
            <a:spLocks noGrp="1"/>
          </p:cNvSpPr>
          <p:nvPr>
            <p:ph type="body" idx="1"/>
          </p:nvPr>
        </p:nvSpPr>
        <p:spPr>
          <a:xfrm>
            <a:off x="457200" y="489800"/>
            <a:ext cx="2749499" cy="4163699"/>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FFFFFF"/>
                </a:solidFill>
                <a:latin typeface="Muli"/>
                <a:ea typeface="Muli"/>
                <a:cs typeface="Muli"/>
                <a:sym typeface="Muli"/>
              </a:rPr>
              <a:t>DESKTOP PROJECT</a:t>
            </a:r>
          </a:p>
          <a:p>
            <a:pPr lvl="0" rtl="0">
              <a:spcBef>
                <a:spcPts val="0"/>
              </a:spcBef>
              <a:buNone/>
            </a:pPr>
            <a:endParaRPr sz="2000" b="1">
              <a:solidFill>
                <a:srgbClr val="FFFFFF"/>
              </a:solidFill>
              <a:latin typeface="Muli"/>
              <a:ea typeface="Muli"/>
              <a:cs typeface="Muli"/>
              <a:sym typeface="Muli"/>
            </a:endParaRPr>
          </a:p>
          <a:p>
            <a:pPr lvl="0" rtl="0">
              <a:spcBef>
                <a:spcPts val="0"/>
              </a:spcBef>
              <a:buNone/>
            </a:pPr>
            <a:r>
              <a:rPr lang="en" sz="2000">
                <a:solidFill>
                  <a:srgbClr val="FFFFFF"/>
                </a:solidFill>
                <a:latin typeface="Muli"/>
                <a:ea typeface="Muli"/>
                <a:cs typeface="Muli"/>
                <a:sym typeface="Muli"/>
              </a:rPr>
              <a:t>Show and explain your web, app or software projects using these gadget templates.</a:t>
            </a:r>
          </a:p>
        </p:txBody>
      </p:sp>
      <p:sp>
        <p:nvSpPr>
          <p:cNvPr id="418" name="Shape 418"/>
          <p:cNvSpPr/>
          <p:nvPr/>
        </p:nvSpPr>
        <p:spPr>
          <a:xfrm>
            <a:off x="3849675" y="926925"/>
            <a:ext cx="4369500" cy="2772299"/>
          </a:xfrm>
          <a:prstGeom prst="rect">
            <a:avLst/>
          </a:prstGeom>
          <a:solidFill>
            <a:srgbClr val="000714">
              <a:alpha val="25380"/>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solidFill>
                  <a:srgbClr val="FFFFFF"/>
                </a:solidFill>
                <a:latin typeface="Muli"/>
                <a:ea typeface="Muli"/>
                <a:cs typeface="Muli"/>
                <a:sym typeface="Muli"/>
              </a:rPr>
              <a:t>Place your screenshot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3" name="Shape 423"/>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424" name="Shape 424"/>
          <p:cNvSpPr txBox="1">
            <a:spLocks noGrp="1"/>
          </p:cNvSpPr>
          <p:nvPr>
            <p:ph type="ctrTitle" idx="4294967295"/>
          </p:nvPr>
        </p:nvSpPr>
        <p:spPr>
          <a:xfrm>
            <a:off x="685800" y="1583342"/>
            <a:ext cx="7772400" cy="1159799"/>
          </a:xfrm>
          <a:prstGeom prst="rect">
            <a:avLst/>
          </a:prstGeom>
        </p:spPr>
        <p:txBody>
          <a:bodyPr lIns="91425" tIns="91425" rIns="91425" bIns="91425" anchor="b" anchorCtr="0">
            <a:noAutofit/>
          </a:bodyPr>
          <a:lstStyle/>
          <a:p>
            <a:pPr lvl="0" rtl="0">
              <a:spcBef>
                <a:spcPts val="0"/>
              </a:spcBef>
              <a:buNone/>
            </a:pPr>
            <a:r>
              <a:rPr lang="en" sz="9600">
                <a:solidFill>
                  <a:srgbClr val="00B2FF"/>
                </a:solidFill>
              </a:rPr>
              <a:t>Thanks!</a:t>
            </a:r>
          </a:p>
        </p:txBody>
      </p:sp>
      <p:sp>
        <p:nvSpPr>
          <p:cNvPr id="425" name="Shape 425"/>
          <p:cNvSpPr txBox="1">
            <a:spLocks noGrp="1"/>
          </p:cNvSpPr>
          <p:nvPr>
            <p:ph type="subTitle" idx="1"/>
          </p:nvPr>
        </p:nvSpPr>
        <p:spPr>
          <a:xfrm>
            <a:off x="876825" y="2688925"/>
            <a:ext cx="4334100" cy="2444699"/>
          </a:xfrm>
          <a:prstGeom prst="rect">
            <a:avLst/>
          </a:prstGeom>
          <a:solidFill>
            <a:srgbClr val="00B2FF">
              <a:alpha val="73330"/>
            </a:srgbClr>
          </a:solidFill>
          <a:ln>
            <a:noFill/>
          </a:ln>
        </p:spPr>
        <p:txBody>
          <a:bodyPr lIns="91425" tIns="91425" rIns="91425" bIns="91425" anchor="t" anchorCtr="0">
            <a:noAutofit/>
          </a:bodyPr>
          <a:lstStyle/>
          <a:p>
            <a:pPr lvl="0" rtl="0">
              <a:spcBef>
                <a:spcPts val="0"/>
              </a:spcBef>
              <a:buNone/>
            </a:pPr>
            <a:r>
              <a:rPr lang="en" sz="2400" b="1">
                <a:solidFill>
                  <a:srgbClr val="FFFFFF"/>
                </a:solidFill>
                <a:latin typeface="Muli"/>
                <a:ea typeface="Muli"/>
                <a:cs typeface="Muli"/>
                <a:sym typeface="Muli"/>
              </a:rPr>
              <a:t>Any questions?</a:t>
            </a:r>
          </a:p>
          <a:p>
            <a:pPr lvl="0" rtl="0">
              <a:spcBef>
                <a:spcPts val="0"/>
              </a:spcBef>
              <a:buNone/>
            </a:pPr>
            <a:endParaRPr>
              <a:solidFill>
                <a:srgbClr val="FFFFFF"/>
              </a:solidFill>
              <a:latin typeface="Muli"/>
              <a:ea typeface="Muli"/>
              <a:cs typeface="Muli"/>
              <a:sym typeface="Muli"/>
            </a:endParaRPr>
          </a:p>
          <a:p>
            <a:pPr lvl="0" rtl="0">
              <a:spcBef>
                <a:spcPts val="0"/>
              </a:spcBef>
              <a:buNone/>
            </a:pPr>
            <a:r>
              <a:rPr lang="en">
                <a:solidFill>
                  <a:srgbClr val="FFFFFF"/>
                </a:solidFill>
                <a:latin typeface="Muli"/>
                <a:ea typeface="Muli"/>
                <a:cs typeface="Muli"/>
                <a:sym typeface="Muli"/>
              </a:rPr>
              <a:t>You can find me at:</a:t>
            </a:r>
          </a:p>
          <a:p>
            <a:pPr lvl="0" rtl="0">
              <a:spcBef>
                <a:spcPts val="0"/>
              </a:spcBef>
              <a:buNone/>
            </a:pPr>
            <a:r>
              <a:rPr lang="en">
                <a:solidFill>
                  <a:srgbClr val="FFFFFF"/>
                </a:solidFill>
                <a:latin typeface="Muli"/>
                <a:ea typeface="Muli"/>
                <a:cs typeface="Muli"/>
                <a:sym typeface="Muli"/>
              </a:rPr>
              <a:t>@username</a:t>
            </a:r>
          </a:p>
          <a:p>
            <a:pPr lvl="0" rtl="0">
              <a:spcBef>
                <a:spcPts val="0"/>
              </a:spcBef>
              <a:buNone/>
            </a:pPr>
            <a:r>
              <a:rPr lang="en">
                <a:solidFill>
                  <a:srgbClr val="FFFFFF"/>
                </a:solidFill>
                <a:latin typeface="Muli"/>
                <a:ea typeface="Muli"/>
                <a:cs typeface="Muli"/>
                <a:sym typeface="Muli"/>
              </a:rPr>
              <a:t>user@mail.me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rtl="0">
              <a:spcBef>
                <a:spcPts val="0"/>
              </a:spcBef>
              <a:buNone/>
            </a:pPr>
            <a:r>
              <a:rPr lang="en"/>
              <a:t>CREDITS</a:t>
            </a:r>
          </a:p>
        </p:txBody>
      </p:sp>
      <p:sp>
        <p:nvSpPr>
          <p:cNvPr id="431" name="Shape 431"/>
          <p:cNvSpPr txBox="1">
            <a:spLocks noGrp="1"/>
          </p:cNvSpPr>
          <p:nvPr>
            <p:ph type="body" idx="1"/>
          </p:nvPr>
        </p:nvSpPr>
        <p:spPr>
          <a:xfrm>
            <a:off x="2902950" y="1509475"/>
            <a:ext cx="5718600" cy="3125100"/>
          </a:xfrm>
          <a:prstGeom prst="rect">
            <a:avLst/>
          </a:prstGeom>
        </p:spPr>
        <p:txBody>
          <a:bodyPr lIns="91425" tIns="91425" rIns="91425" bIns="91425" anchor="t" anchorCtr="0">
            <a:noAutofit/>
          </a:bodyPr>
          <a:lstStyle/>
          <a:p>
            <a:pPr lvl="0" rtl="0">
              <a:spcBef>
                <a:spcPts val="0"/>
              </a:spcBef>
              <a:buNone/>
            </a:pPr>
            <a:r>
              <a:rPr lang="en" sz="1800"/>
              <a:t>Special thanks to all the people who made and released these awesome resources for free:</a:t>
            </a:r>
          </a:p>
          <a:p>
            <a:pPr lvl="0" rtl="0">
              <a:spcBef>
                <a:spcPts val="0"/>
              </a:spcBef>
              <a:buNone/>
            </a:pPr>
            <a:endParaRPr sz="1800"/>
          </a:p>
          <a:p>
            <a:pPr marL="457200" lvl="0" indent="-342900" rtl="0">
              <a:lnSpc>
                <a:spcPct val="115000"/>
              </a:lnSpc>
              <a:spcBef>
                <a:spcPts val="0"/>
              </a:spcBef>
              <a:buSzPct val="100000"/>
            </a:pPr>
            <a:r>
              <a:rPr lang="en" sz="1800"/>
              <a:t>Presentation template by </a:t>
            </a:r>
            <a:r>
              <a:rPr lang="en" sz="1800" u="sng">
                <a:hlinkClick r:id="rId4"/>
              </a:rPr>
              <a:t>SlidesCarnival</a:t>
            </a:r>
          </a:p>
          <a:p>
            <a:pPr marL="457200" lvl="0" indent="-342900" rtl="0">
              <a:lnSpc>
                <a:spcPct val="115000"/>
              </a:lnSpc>
              <a:spcBef>
                <a:spcPts val="0"/>
              </a:spcBef>
              <a:buSzPct val="100000"/>
            </a:pPr>
            <a:r>
              <a:rPr lang="en" sz="1800">
                <a:solidFill>
                  <a:schemeClr val="lt1"/>
                </a:solidFill>
              </a:rPr>
              <a:t>Photographs by </a:t>
            </a:r>
            <a:r>
              <a:rPr lang="en" sz="1800" u="sng">
                <a:solidFill>
                  <a:schemeClr val="lt1"/>
                </a:solidFill>
                <a:hlinkClick r:id="rId5"/>
              </a:rPr>
              <a:t>Death to the Stock Photo</a:t>
            </a:r>
            <a:r>
              <a:rPr lang="en" sz="1800">
                <a:solidFill>
                  <a:schemeClr val="lt1"/>
                </a:solidFill>
              </a:rPr>
              <a:t> (</a:t>
            </a:r>
            <a:r>
              <a:rPr lang="en" sz="1800" u="sng">
                <a:solidFill>
                  <a:schemeClr val="lt1"/>
                </a:solidFill>
                <a:hlinkClick r:id="rId6"/>
              </a:rPr>
              <a:t>license</a:t>
            </a:r>
            <a:r>
              <a:rPr lang="en" sz="1800">
                <a:solidFill>
                  <a:schemeClr val="lt1"/>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sp>
        <p:nvSpPr>
          <p:cNvPr id="436" name="Shape 436"/>
          <p:cNvSpPr txBox="1">
            <a:spLocks noGrp="1"/>
          </p:cNvSpPr>
          <p:nvPr>
            <p:ph type="body" idx="1"/>
          </p:nvPr>
        </p:nvSpPr>
        <p:spPr>
          <a:xfrm>
            <a:off x="2902950" y="1509475"/>
            <a:ext cx="5718600" cy="3125100"/>
          </a:xfrm>
          <a:prstGeom prst="rect">
            <a:avLst/>
          </a:prstGeom>
        </p:spPr>
        <p:txBody>
          <a:bodyPr lIns="91425" tIns="91425" rIns="91425" bIns="91425" anchor="t" anchorCtr="0">
            <a:noAutofit/>
          </a:bodyPr>
          <a:lstStyle/>
          <a:p>
            <a:pPr lvl="0" rtl="0">
              <a:spcBef>
                <a:spcPts val="0"/>
              </a:spcBef>
              <a:buClr>
                <a:schemeClr val="dk1"/>
              </a:buClr>
              <a:buSzPct val="78571"/>
              <a:buFont typeface="Arial"/>
              <a:buNone/>
            </a:pPr>
            <a:r>
              <a:rPr lang="en" sz="1400"/>
              <a:t>This presentations uses the following typographies and colors:</a:t>
            </a:r>
          </a:p>
          <a:p>
            <a:pPr marL="457200" lvl="0" indent="-317500" rtl="0">
              <a:lnSpc>
                <a:spcPct val="115000"/>
              </a:lnSpc>
              <a:spcBef>
                <a:spcPts val="0"/>
              </a:spcBef>
              <a:buSzPct val="100000"/>
            </a:pPr>
            <a:r>
              <a:rPr lang="en" sz="1400"/>
              <a:t>Titles &amp; body copy: Muli</a:t>
            </a:r>
          </a:p>
          <a:p>
            <a:pPr lvl="0" rtl="0">
              <a:lnSpc>
                <a:spcPct val="115000"/>
              </a:lnSpc>
              <a:spcBef>
                <a:spcPts val="0"/>
              </a:spcBef>
              <a:buNone/>
            </a:pPr>
            <a:endParaRPr sz="1400"/>
          </a:p>
          <a:p>
            <a:pPr lvl="0" rtl="0">
              <a:lnSpc>
                <a:spcPct val="115000"/>
              </a:lnSpc>
              <a:spcBef>
                <a:spcPts val="0"/>
              </a:spcBef>
              <a:buClr>
                <a:schemeClr val="dk1"/>
              </a:buClr>
              <a:buSzPct val="78571"/>
              <a:buFont typeface="Arial"/>
              <a:buNone/>
            </a:pPr>
            <a:r>
              <a:rPr lang="en" sz="1400"/>
              <a:t>You can download the font on this page:</a:t>
            </a:r>
          </a:p>
          <a:p>
            <a:pPr lvl="0" rtl="0">
              <a:lnSpc>
                <a:spcPct val="115000"/>
              </a:lnSpc>
              <a:spcBef>
                <a:spcPts val="0"/>
              </a:spcBef>
              <a:buNone/>
            </a:pPr>
            <a:r>
              <a:rPr lang="en" sz="1000" u="sng">
                <a:hlinkClick r:id="rId4"/>
              </a:rPr>
              <a:t>https://www.google.com/fonts#UsePlace:use/Collection:Muli:300,400,400italic,300italic</a:t>
            </a:r>
          </a:p>
          <a:p>
            <a:pPr lvl="0" rtl="0">
              <a:lnSpc>
                <a:spcPct val="115000"/>
              </a:lnSpc>
              <a:spcBef>
                <a:spcPts val="0"/>
              </a:spcBef>
              <a:buClr>
                <a:schemeClr val="dk1"/>
              </a:buClr>
              <a:buSzPct val="78571"/>
              <a:buFont typeface="Arial"/>
              <a:buNone/>
            </a:pPr>
            <a:endParaRPr sz="1400"/>
          </a:p>
          <a:p>
            <a:pPr lvl="0" rtl="0">
              <a:lnSpc>
                <a:spcPct val="115000"/>
              </a:lnSpc>
              <a:spcBef>
                <a:spcPts val="0"/>
              </a:spcBef>
              <a:buClr>
                <a:schemeClr val="dk1"/>
              </a:buClr>
              <a:buSzPct val="78571"/>
              <a:buFont typeface="Arial"/>
              <a:buNone/>
            </a:pPr>
            <a:r>
              <a:rPr lang="en" sz="1400"/>
              <a:t>Click on the “arrow button” that appears on the top right</a:t>
            </a:r>
          </a:p>
          <a:p>
            <a:pPr lvl="0" rtl="0">
              <a:lnSpc>
                <a:spcPct val="115000"/>
              </a:lnSpc>
              <a:spcBef>
                <a:spcPts val="0"/>
              </a:spcBef>
              <a:buClr>
                <a:schemeClr val="dk1"/>
              </a:buClr>
              <a:buSzPct val="78571"/>
              <a:buFont typeface="Arial"/>
              <a:buNone/>
            </a:pPr>
            <a:endParaRPr sz="1400"/>
          </a:p>
          <a:p>
            <a:pPr marL="457200" lvl="0" indent="-317500" rtl="0">
              <a:lnSpc>
                <a:spcPct val="115000"/>
              </a:lnSpc>
              <a:spcBef>
                <a:spcPts val="0"/>
              </a:spcBef>
              <a:buSzPct val="100000"/>
            </a:pPr>
            <a:r>
              <a:rPr lang="en" sz="1400"/>
              <a:t>White </a:t>
            </a:r>
            <a:r>
              <a:rPr lang="en" sz="1400" b="1"/>
              <a:t>#FFFFFF</a:t>
            </a:r>
          </a:p>
          <a:p>
            <a:pPr marL="457200" lvl="0" indent="-317500" rtl="0">
              <a:lnSpc>
                <a:spcPct val="115000"/>
              </a:lnSpc>
              <a:spcBef>
                <a:spcPts val="0"/>
              </a:spcBef>
              <a:buSzPct val="100000"/>
            </a:pPr>
            <a:r>
              <a:rPr lang="en" sz="1400"/>
              <a:t>Blue</a:t>
            </a:r>
            <a:r>
              <a:rPr lang="en" sz="1400" b="1"/>
              <a:t> </a:t>
            </a:r>
            <a:r>
              <a:rPr lang="en" sz="1400" b="1">
                <a:solidFill>
                  <a:srgbClr val="00B2FF"/>
                </a:solidFill>
                <a:highlight>
                  <a:srgbClr val="FFFFFF"/>
                </a:highlight>
              </a:rPr>
              <a:t>#00B2FF</a:t>
            </a:r>
          </a:p>
          <a:p>
            <a:pPr lvl="0">
              <a:spcBef>
                <a:spcPts val="0"/>
              </a:spcBef>
              <a:buNone/>
            </a:pPr>
            <a:endParaRPr sz="1400"/>
          </a:p>
        </p:txBody>
      </p:sp>
      <p:sp>
        <p:nvSpPr>
          <p:cNvPr id="437" name="Shape 437"/>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rtl="0">
              <a:spcBef>
                <a:spcPts val="0"/>
              </a:spcBef>
              <a:buNone/>
            </a:pPr>
            <a:r>
              <a:rPr lang="en"/>
              <a:t>Presentation design</a:t>
            </a:r>
          </a:p>
        </p:txBody>
      </p:sp>
      <p:sp>
        <p:nvSpPr>
          <p:cNvPr id="438" name="Shape 438"/>
          <p:cNvSpPr txBox="1"/>
          <p:nvPr/>
        </p:nvSpPr>
        <p:spPr>
          <a:xfrm>
            <a:off x="2902950" y="4324050"/>
            <a:ext cx="5937600" cy="537899"/>
          </a:xfrm>
          <a:prstGeom prst="rect">
            <a:avLst/>
          </a:prstGeom>
          <a:noFill/>
          <a:ln>
            <a:noFill/>
          </a:ln>
        </p:spPr>
        <p:txBody>
          <a:bodyPr lIns="91425" tIns="91425" rIns="91425" bIns="91425" anchor="t" anchorCtr="0">
            <a:noAutofit/>
          </a:bodyPr>
          <a:lstStyle/>
          <a:p>
            <a:pPr lvl="0" rtl="0">
              <a:spcBef>
                <a:spcPts val="0"/>
              </a:spcBef>
              <a:buClr>
                <a:schemeClr val="dk1"/>
              </a:buClr>
              <a:buSzPct val="110000"/>
              <a:buFont typeface="Arial"/>
              <a:buNone/>
            </a:pPr>
            <a:r>
              <a:rPr lang="en" sz="1000">
                <a:solidFill>
                  <a:srgbClr val="FFFFFF"/>
                </a:solidFill>
                <a:latin typeface="Muli"/>
                <a:ea typeface="Muli"/>
                <a:cs typeface="Muli"/>
                <a:sym typeface="Muli"/>
              </a:rPr>
              <a:t>You don’t need to keep this slide in your presentation. It’s only here to serve you as a design guide if you need to create new slides or download the fonts to edit the presentation in PowerPoint®</a:t>
            </a:r>
          </a:p>
          <a:p>
            <a:pPr lvl="0" rtl="0">
              <a:spcBef>
                <a:spcPts val="0"/>
              </a:spcBef>
              <a:buClr>
                <a:schemeClr val="dk1"/>
              </a:buClr>
              <a:buFont typeface="Arial"/>
              <a:buNone/>
            </a:pPr>
            <a:endParaRPr sz="1000">
              <a:solidFill>
                <a:srgbClr val="FFFFFF"/>
              </a:solidFill>
              <a:latin typeface="Muli"/>
              <a:ea typeface="Muli"/>
              <a:cs typeface="Muli"/>
              <a:sym typeface="Muli"/>
            </a:endParaRPr>
          </a:p>
          <a:p>
            <a:pPr lvl="0" rtl="0">
              <a:spcBef>
                <a:spcPts val="0"/>
              </a:spcBef>
              <a:buNone/>
            </a:pPr>
            <a:endParaRPr sz="1000">
              <a:solidFill>
                <a:srgbClr val="FFFFFF"/>
              </a:solidFill>
              <a:latin typeface="Muli"/>
              <a:ea typeface="Muli"/>
              <a:cs typeface="Muli"/>
              <a:sym typeface="Muli"/>
            </a:endParaRPr>
          </a:p>
        </p:txBody>
      </p:sp>
      <p:pic>
        <p:nvPicPr>
          <p:cNvPr id="439" name="Shape 439"/>
          <p:cNvPicPr preferRelativeResize="0"/>
          <p:nvPr/>
        </p:nvPicPr>
        <p:blipFill>
          <a:blip r:embed="rId5">
            <a:alphaModFix/>
          </a:blip>
          <a:stretch>
            <a:fillRect/>
          </a:stretch>
        </p:blipFill>
        <p:spPr>
          <a:xfrm>
            <a:off x="7985575" y="2947015"/>
            <a:ext cx="635793" cy="2500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443"/>
        <p:cNvGrpSpPr/>
        <p:nvPr/>
      </p:nvGrpSpPr>
      <p:grpSpPr>
        <a:xfrm>
          <a:off x="0" y="0"/>
          <a:ext cx="0" cy="0"/>
          <a:chOff x="0" y="0"/>
          <a:chExt cx="0" cy="0"/>
        </a:xfrm>
      </p:grpSpPr>
      <p:sp>
        <p:nvSpPr>
          <p:cNvPr id="444" name="Shape 444"/>
          <p:cNvSpPr txBox="1"/>
          <p:nvPr/>
        </p:nvSpPr>
        <p:spPr>
          <a:xfrm>
            <a:off x="6248575" y="312075"/>
            <a:ext cx="2592000" cy="1525799"/>
          </a:xfrm>
          <a:prstGeom prst="rect">
            <a:avLst/>
          </a:prstGeom>
          <a:noFill/>
          <a:ln>
            <a:noFill/>
          </a:ln>
        </p:spPr>
        <p:txBody>
          <a:bodyPr lIns="91425" tIns="91425" rIns="91425" bIns="91425" anchor="t" anchorCtr="0">
            <a:noAutofit/>
          </a:bodyPr>
          <a:lstStyle/>
          <a:p>
            <a:pPr lvl="0" rtl="0">
              <a:spcBef>
                <a:spcPts val="0"/>
              </a:spcBef>
              <a:buClr>
                <a:srgbClr val="000000"/>
              </a:buClr>
              <a:buSzPct val="122222"/>
              <a:buFont typeface="Arial"/>
              <a:buNone/>
            </a:pPr>
            <a:r>
              <a:rPr lang="en" sz="900" b="1">
                <a:solidFill>
                  <a:srgbClr val="FFFFFF"/>
                </a:solidFill>
                <a:latin typeface="Muli"/>
                <a:ea typeface="Muli"/>
                <a:cs typeface="Muli"/>
                <a:sym typeface="Muli"/>
              </a:rPr>
              <a:t>SlidesCarnival icons are editable shapes</a:t>
            </a:r>
            <a:r>
              <a:rPr lang="en" sz="900">
                <a:solidFill>
                  <a:srgbClr val="FFFFFF"/>
                </a:solidFill>
                <a:latin typeface="Muli"/>
                <a:ea typeface="Muli"/>
                <a:cs typeface="Muli"/>
                <a:sym typeface="Muli"/>
              </a:rPr>
              <a:t>. </a:t>
            </a:r>
          </a:p>
          <a:p>
            <a:pPr lvl="0" rtl="0">
              <a:spcBef>
                <a:spcPts val="0"/>
              </a:spcBef>
              <a:buClr>
                <a:srgbClr val="000000"/>
              </a:buClr>
              <a:buFont typeface="Arial"/>
              <a:buNone/>
            </a:pPr>
            <a:endParaRPr sz="900">
              <a:solidFill>
                <a:srgbClr val="FFFFFF"/>
              </a:solidFill>
              <a:latin typeface="Muli"/>
              <a:ea typeface="Muli"/>
              <a:cs typeface="Muli"/>
              <a:sym typeface="Muli"/>
            </a:endParaRPr>
          </a:p>
          <a:p>
            <a:pPr lvl="0" rtl="0">
              <a:spcBef>
                <a:spcPts val="0"/>
              </a:spcBef>
              <a:buClr>
                <a:srgbClr val="000000"/>
              </a:buClr>
              <a:buSzPct val="122222"/>
              <a:buFont typeface="Arial"/>
              <a:buNone/>
            </a:pPr>
            <a:r>
              <a:rPr lang="en" sz="900">
                <a:solidFill>
                  <a:srgbClr val="FFFFFF"/>
                </a:solidFill>
                <a:latin typeface="Muli"/>
                <a:ea typeface="Muli"/>
                <a:cs typeface="Muli"/>
                <a:sym typeface="Muli"/>
              </a:rPr>
              <a:t>This means that you can:</a:t>
            </a:r>
          </a:p>
          <a:p>
            <a:pPr marL="457200" lvl="0" indent="-285750" rtl="0">
              <a:spcBef>
                <a:spcPts val="0"/>
              </a:spcBef>
              <a:buClr>
                <a:srgbClr val="FFFFFF"/>
              </a:buClr>
              <a:buSzPct val="100000"/>
              <a:buFont typeface="Muli"/>
              <a:buChar char="●"/>
            </a:pPr>
            <a:r>
              <a:rPr lang="en" sz="900">
                <a:solidFill>
                  <a:srgbClr val="FFFFFF"/>
                </a:solidFill>
                <a:latin typeface="Muli"/>
                <a:ea typeface="Muli"/>
                <a:cs typeface="Muli"/>
                <a:sym typeface="Muli"/>
              </a:rPr>
              <a:t>Resize them without losing quality.</a:t>
            </a:r>
          </a:p>
          <a:p>
            <a:pPr marL="457200" lvl="0" indent="-285750" rtl="0">
              <a:spcBef>
                <a:spcPts val="0"/>
              </a:spcBef>
              <a:buClr>
                <a:srgbClr val="FFFFFF"/>
              </a:buClr>
              <a:buSzPct val="100000"/>
              <a:buFont typeface="Muli"/>
              <a:buChar char="●"/>
            </a:pPr>
            <a:r>
              <a:rPr lang="en" sz="900">
                <a:solidFill>
                  <a:srgbClr val="FFFFFF"/>
                </a:solidFill>
                <a:latin typeface="Muli"/>
                <a:ea typeface="Muli"/>
                <a:cs typeface="Muli"/>
                <a:sym typeface="Muli"/>
              </a:rPr>
              <a:t>Change line color, width and style.</a:t>
            </a:r>
          </a:p>
          <a:p>
            <a:pPr lvl="0" rtl="0">
              <a:spcBef>
                <a:spcPts val="0"/>
              </a:spcBef>
              <a:buNone/>
            </a:pPr>
            <a:endParaRPr sz="900">
              <a:solidFill>
                <a:srgbClr val="FFFFFF"/>
              </a:solidFill>
              <a:latin typeface="Muli"/>
              <a:ea typeface="Muli"/>
              <a:cs typeface="Muli"/>
              <a:sym typeface="Muli"/>
            </a:endParaRPr>
          </a:p>
          <a:p>
            <a:pPr lvl="0" rtl="0">
              <a:spcBef>
                <a:spcPts val="0"/>
              </a:spcBef>
              <a:buNone/>
            </a:pPr>
            <a:r>
              <a:rPr lang="en" sz="900">
                <a:solidFill>
                  <a:srgbClr val="FFFFFF"/>
                </a:solidFill>
                <a:latin typeface="Muli"/>
                <a:ea typeface="Muli"/>
                <a:cs typeface="Muli"/>
                <a:sym typeface="Muli"/>
              </a:rPr>
              <a:t>Isn’t that nice? :)</a:t>
            </a:r>
          </a:p>
          <a:p>
            <a:pPr lvl="0" rtl="0">
              <a:spcBef>
                <a:spcPts val="0"/>
              </a:spcBef>
              <a:buNone/>
            </a:pPr>
            <a:endParaRPr sz="900">
              <a:solidFill>
                <a:srgbClr val="FFFFFF"/>
              </a:solidFill>
              <a:latin typeface="Muli"/>
              <a:ea typeface="Muli"/>
              <a:cs typeface="Muli"/>
              <a:sym typeface="Muli"/>
            </a:endParaRPr>
          </a:p>
          <a:p>
            <a:pPr lvl="0" rtl="0">
              <a:spcBef>
                <a:spcPts val="0"/>
              </a:spcBef>
              <a:buNone/>
            </a:pPr>
            <a:r>
              <a:rPr lang="en" sz="900">
                <a:solidFill>
                  <a:srgbClr val="FFFFFF"/>
                </a:solidFill>
                <a:latin typeface="Muli"/>
                <a:ea typeface="Muli"/>
                <a:cs typeface="Muli"/>
                <a:sym typeface="Muli"/>
              </a:rPr>
              <a:t>Examples:</a:t>
            </a:r>
          </a:p>
          <a:p>
            <a:pPr lvl="0" rtl="0">
              <a:spcBef>
                <a:spcPts val="0"/>
              </a:spcBef>
              <a:buClr>
                <a:srgbClr val="000000"/>
              </a:buClr>
              <a:buFont typeface="Arial"/>
              <a:buNone/>
            </a:pPr>
            <a:endParaRPr sz="900">
              <a:solidFill>
                <a:srgbClr val="FFFFFF"/>
              </a:solidFill>
              <a:latin typeface="Muli"/>
              <a:ea typeface="Muli"/>
              <a:cs typeface="Muli"/>
              <a:sym typeface="Muli"/>
            </a:endParaRPr>
          </a:p>
          <a:p>
            <a:pPr lvl="0" rtl="0">
              <a:spcBef>
                <a:spcPts val="0"/>
              </a:spcBef>
              <a:buNone/>
            </a:pPr>
            <a:endParaRPr sz="900">
              <a:solidFill>
                <a:srgbClr val="FFFFFF"/>
              </a:solidFill>
              <a:latin typeface="Muli"/>
              <a:ea typeface="Muli"/>
              <a:cs typeface="Muli"/>
              <a:sym typeface="Muli"/>
            </a:endParaRPr>
          </a:p>
        </p:txBody>
      </p:sp>
      <p:grpSp>
        <p:nvGrpSpPr>
          <p:cNvPr id="445" name="Shape 445"/>
          <p:cNvGrpSpPr/>
          <p:nvPr/>
        </p:nvGrpSpPr>
        <p:grpSpPr>
          <a:xfrm>
            <a:off x="348746" y="333019"/>
            <a:ext cx="342902" cy="447293"/>
            <a:chOff x="590250" y="244200"/>
            <a:chExt cx="407975" cy="532175"/>
          </a:xfrm>
        </p:grpSpPr>
        <p:sp>
          <p:nvSpPr>
            <p:cNvPr id="446" name="Shape 446"/>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7" name="Shape 447"/>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9" name="Shape 449"/>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0" name="Shape 450"/>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1" name="Shape 451"/>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2" name="Shape 452"/>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4" name="Shape 454"/>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5" name="Shape 455"/>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6" name="Shape 456"/>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7" name="Shape 457"/>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8" name="Shape 458"/>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9" name="Shape 459"/>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60" name="Shape 460"/>
          <p:cNvGrpSpPr/>
          <p:nvPr/>
        </p:nvGrpSpPr>
        <p:grpSpPr>
          <a:xfrm>
            <a:off x="901438" y="399040"/>
            <a:ext cx="372593" cy="310144"/>
            <a:chOff x="1247825" y="322750"/>
            <a:chExt cx="443300" cy="369000"/>
          </a:xfrm>
        </p:grpSpPr>
        <p:sp>
          <p:nvSpPr>
            <p:cNvPr id="461" name="Shape 461"/>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2" name="Shape 462"/>
            <p:cNvSpPr/>
            <p:nvPr/>
          </p:nvSpPr>
          <p:spPr>
            <a:xfrm>
              <a:off x="1398225" y="386675"/>
              <a:ext cx="142500" cy="25"/>
            </a:xfrm>
            <a:custGeom>
              <a:avLst/>
              <a:gdLst/>
              <a:ahLst/>
              <a:cxnLst/>
              <a:rect l="0" t="0" r="0" b="0"/>
              <a:pathLst>
                <a:path w="5700" h="1" fill="none" extrusionOk="0">
                  <a:moveTo>
                    <a:pt x="5700" y="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3" name="Shape 463"/>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4" name="Shape 464"/>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5" name="Shape 465"/>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66" name="Shape 466"/>
          <p:cNvGrpSpPr/>
          <p:nvPr/>
        </p:nvGrpSpPr>
        <p:grpSpPr>
          <a:xfrm>
            <a:off x="1474617" y="397506"/>
            <a:ext cx="356203" cy="313212"/>
            <a:chOff x="1929775" y="320925"/>
            <a:chExt cx="423800" cy="372650"/>
          </a:xfrm>
        </p:grpSpPr>
        <p:sp>
          <p:nvSpPr>
            <p:cNvPr id="467" name="Shape 467"/>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8" name="Shape 468"/>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9" name="Shape 469"/>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0" name="Shape 470"/>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1" name="Shape 471"/>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72" name="Shape 472"/>
          <p:cNvSpPr/>
          <p:nvPr/>
        </p:nvSpPr>
        <p:spPr>
          <a:xfrm>
            <a:off x="2071919" y="386253"/>
            <a:ext cx="291716" cy="335737"/>
          </a:xfrm>
          <a:custGeom>
            <a:avLst/>
            <a:gdLst/>
            <a:ahLst/>
            <a:cxnLst/>
            <a:rect l="0" t="0" r="0" b="0"/>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3" name="Shape 473"/>
          <p:cNvSpPr/>
          <p:nvPr/>
        </p:nvSpPr>
        <p:spPr>
          <a:xfrm>
            <a:off x="2656887" y="387283"/>
            <a:ext cx="251792" cy="333678"/>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74" name="Shape 474"/>
          <p:cNvGrpSpPr/>
          <p:nvPr/>
        </p:nvGrpSpPr>
        <p:grpSpPr>
          <a:xfrm>
            <a:off x="3744261" y="362184"/>
            <a:ext cx="336767" cy="383835"/>
            <a:chOff x="4630125" y="278900"/>
            <a:chExt cx="400675" cy="456675"/>
          </a:xfrm>
        </p:grpSpPr>
        <p:sp>
          <p:nvSpPr>
            <p:cNvPr id="475" name="Shape 475"/>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6" name="Shape 476"/>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7" name="Shape 477"/>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8" name="Shape 478"/>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79" name="Shape 479"/>
          <p:cNvSpPr/>
          <p:nvPr/>
        </p:nvSpPr>
        <p:spPr>
          <a:xfrm>
            <a:off x="4284851" y="385749"/>
            <a:ext cx="385894" cy="336746"/>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80" name="Shape 480"/>
          <p:cNvGrpSpPr/>
          <p:nvPr/>
        </p:nvGrpSpPr>
        <p:grpSpPr>
          <a:xfrm>
            <a:off x="353873" y="908740"/>
            <a:ext cx="342881" cy="418127"/>
            <a:chOff x="596350" y="929175"/>
            <a:chExt cx="407950" cy="497475"/>
          </a:xfrm>
        </p:grpSpPr>
        <p:sp>
          <p:nvSpPr>
            <p:cNvPr id="481" name="Shape 481"/>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2" name="Shape 482"/>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3" name="Shape 483"/>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4" name="Shape 484"/>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5" name="Shape 485"/>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6" name="Shape 486"/>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7" name="Shape 487"/>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88" name="Shape 488"/>
          <p:cNvGrpSpPr/>
          <p:nvPr/>
        </p:nvGrpSpPr>
        <p:grpSpPr>
          <a:xfrm>
            <a:off x="1478189" y="969656"/>
            <a:ext cx="349059" cy="298881"/>
            <a:chOff x="1934025" y="1001650"/>
            <a:chExt cx="415300" cy="355600"/>
          </a:xfrm>
        </p:grpSpPr>
        <p:sp>
          <p:nvSpPr>
            <p:cNvPr id="489" name="Shape 489"/>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0" name="Shape 490"/>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1" name="Shape 491"/>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2" name="Shape 492"/>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493" name="Shape 493"/>
          <p:cNvSpPr/>
          <p:nvPr/>
        </p:nvSpPr>
        <p:spPr>
          <a:xfrm>
            <a:off x="2042248" y="944598"/>
            <a:ext cx="351076" cy="349038"/>
          </a:xfrm>
          <a:custGeom>
            <a:avLst/>
            <a:gdLst/>
            <a:ahLst/>
            <a:cxnLst/>
            <a:rect l="0" t="0" r="0" b="0"/>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4" name="Shape 494"/>
          <p:cNvSpPr/>
          <p:nvPr/>
        </p:nvSpPr>
        <p:spPr>
          <a:xfrm>
            <a:off x="2607758" y="961997"/>
            <a:ext cx="350068" cy="314241"/>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5" name="Shape 495"/>
          <p:cNvSpPr/>
          <p:nvPr/>
        </p:nvSpPr>
        <p:spPr>
          <a:xfrm>
            <a:off x="3177870" y="964560"/>
            <a:ext cx="339835" cy="30911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6" name="Shape 496"/>
          <p:cNvSpPr/>
          <p:nvPr/>
        </p:nvSpPr>
        <p:spPr>
          <a:xfrm>
            <a:off x="3754139" y="967628"/>
            <a:ext cx="317309" cy="302979"/>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97" name="Shape 497"/>
          <p:cNvGrpSpPr/>
          <p:nvPr/>
        </p:nvGrpSpPr>
        <p:grpSpPr>
          <a:xfrm>
            <a:off x="4302584" y="947130"/>
            <a:ext cx="350068" cy="350572"/>
            <a:chOff x="5294400" y="974850"/>
            <a:chExt cx="416500" cy="417100"/>
          </a:xfrm>
        </p:grpSpPr>
        <p:sp>
          <p:nvSpPr>
            <p:cNvPr id="498" name="Shape 498"/>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9" name="Shape 499"/>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00" name="Shape 500"/>
          <p:cNvGrpSpPr/>
          <p:nvPr/>
        </p:nvGrpSpPr>
        <p:grpSpPr>
          <a:xfrm>
            <a:off x="4825606" y="907732"/>
            <a:ext cx="433992" cy="422729"/>
            <a:chOff x="5916675" y="927975"/>
            <a:chExt cx="516350" cy="502950"/>
          </a:xfrm>
        </p:grpSpPr>
        <p:sp>
          <p:nvSpPr>
            <p:cNvPr id="501" name="Shape 501"/>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2" name="Shape 502"/>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03" name="Shape 503"/>
          <p:cNvGrpSpPr/>
          <p:nvPr/>
        </p:nvGrpSpPr>
        <p:grpSpPr>
          <a:xfrm>
            <a:off x="327250" y="1557144"/>
            <a:ext cx="391000" cy="264085"/>
            <a:chOff x="564675" y="1700625"/>
            <a:chExt cx="465200" cy="314200"/>
          </a:xfrm>
        </p:grpSpPr>
        <p:sp>
          <p:nvSpPr>
            <p:cNvPr id="504" name="Shape 504"/>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5" name="Shape 505"/>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6" name="Shape 506"/>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07" name="Shape 507"/>
          <p:cNvGrpSpPr/>
          <p:nvPr/>
        </p:nvGrpSpPr>
        <p:grpSpPr>
          <a:xfrm>
            <a:off x="892235" y="1492657"/>
            <a:ext cx="391000" cy="382826"/>
            <a:chOff x="1236875" y="1623900"/>
            <a:chExt cx="465200" cy="455475"/>
          </a:xfrm>
        </p:grpSpPr>
        <p:sp>
          <p:nvSpPr>
            <p:cNvPr id="508" name="Shape 508"/>
            <p:cNvSpPr/>
            <p:nvPr/>
          </p:nvSpPr>
          <p:spPr>
            <a:xfrm>
              <a:off x="1236875" y="1623900"/>
              <a:ext cx="465200" cy="445125"/>
            </a:xfrm>
            <a:custGeom>
              <a:avLst/>
              <a:gdLst/>
              <a:ahLst/>
              <a:cxnLst/>
              <a:rect l="0" t="0" r="0" b="0"/>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9" name="Shape 509"/>
            <p:cNvSpPr/>
            <p:nvPr/>
          </p:nvSpPr>
          <p:spPr>
            <a:xfrm>
              <a:off x="1244800" y="2078750"/>
              <a:ext cx="449375" cy="625"/>
            </a:xfrm>
            <a:custGeom>
              <a:avLst/>
              <a:gdLst/>
              <a:ahLst/>
              <a:cxnLst/>
              <a:rect l="0" t="0" r="0" b="0"/>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0" name="Shape 510"/>
            <p:cNvSpPr/>
            <p:nvPr/>
          </p:nvSpPr>
          <p:spPr>
            <a:xfrm>
              <a:off x="1236875" y="1791950"/>
              <a:ext cx="465200" cy="171725"/>
            </a:xfrm>
            <a:custGeom>
              <a:avLst/>
              <a:gdLst/>
              <a:ahLst/>
              <a:cxnLst/>
              <a:rect l="0" t="0" r="0" b="0"/>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1" name="Shape 511"/>
            <p:cNvSpPr/>
            <p:nvPr/>
          </p:nvSpPr>
          <p:spPr>
            <a:xfrm>
              <a:off x="1330025" y="1750550"/>
              <a:ext cx="278900" cy="110850"/>
            </a:xfrm>
            <a:custGeom>
              <a:avLst/>
              <a:gdLst/>
              <a:ahLst/>
              <a:cxnLst/>
              <a:rect l="0" t="0" r="0" b="0"/>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2" name="Shape 512"/>
            <p:cNvSpPr/>
            <p:nvPr/>
          </p:nvSpPr>
          <p:spPr>
            <a:xfrm>
              <a:off x="1402500" y="18102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3" name="Shape 513"/>
            <p:cNvSpPr/>
            <p:nvPr/>
          </p:nvSpPr>
          <p:spPr>
            <a:xfrm>
              <a:off x="1402500" y="18443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4" name="Shape 514"/>
            <p:cNvSpPr/>
            <p:nvPr/>
          </p:nvSpPr>
          <p:spPr>
            <a:xfrm>
              <a:off x="1402500" y="1878425"/>
              <a:ext cx="85250" cy="25"/>
            </a:xfrm>
            <a:custGeom>
              <a:avLst/>
              <a:gdLst/>
              <a:ahLst/>
              <a:cxnLst/>
              <a:rect l="0" t="0" r="0" b="0"/>
              <a:pathLst>
                <a:path w="3410" h="1" fill="none" extrusionOk="0">
                  <a:moveTo>
                    <a:pt x="0" y="0"/>
                  </a:moveTo>
                  <a:lnTo>
                    <a:pt x="341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15" name="Shape 515"/>
          <p:cNvGrpSpPr/>
          <p:nvPr/>
        </p:nvGrpSpPr>
        <p:grpSpPr>
          <a:xfrm>
            <a:off x="1469490" y="1500852"/>
            <a:ext cx="366457" cy="366436"/>
            <a:chOff x="1923675" y="1633650"/>
            <a:chExt cx="436000" cy="435975"/>
          </a:xfrm>
        </p:grpSpPr>
        <p:sp>
          <p:nvSpPr>
            <p:cNvPr id="516" name="Shape 516"/>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7" name="Shape 517"/>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8" name="Shape 518"/>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9" name="Shape 519"/>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0" name="Shape 520"/>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1" name="Shape 521"/>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22" name="Shape 522"/>
          <p:cNvGrpSpPr/>
          <p:nvPr/>
        </p:nvGrpSpPr>
        <p:grpSpPr>
          <a:xfrm>
            <a:off x="2032940" y="1499318"/>
            <a:ext cx="369504" cy="369504"/>
            <a:chOff x="2594050" y="1631825"/>
            <a:chExt cx="439625" cy="439625"/>
          </a:xfrm>
        </p:grpSpPr>
        <p:sp>
          <p:nvSpPr>
            <p:cNvPr id="523" name="Shape 523"/>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4" name="Shape 524"/>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5" name="Shape 525"/>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6" name="Shape 526"/>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27" name="Shape 527"/>
          <p:cNvSpPr/>
          <p:nvPr/>
        </p:nvSpPr>
        <p:spPr>
          <a:xfrm>
            <a:off x="2614398" y="1515739"/>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28" name="Shape 528"/>
          <p:cNvGrpSpPr/>
          <p:nvPr/>
        </p:nvGrpSpPr>
        <p:grpSpPr>
          <a:xfrm>
            <a:off x="3197705" y="1471686"/>
            <a:ext cx="299911" cy="424767"/>
            <a:chOff x="3979850" y="1598950"/>
            <a:chExt cx="356825" cy="505375"/>
          </a:xfrm>
        </p:grpSpPr>
        <p:sp>
          <p:nvSpPr>
            <p:cNvPr id="529" name="Shape 529"/>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0" name="Shape 530"/>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31" name="Shape 531"/>
          <p:cNvGrpSpPr/>
          <p:nvPr/>
        </p:nvGrpSpPr>
        <p:grpSpPr>
          <a:xfrm>
            <a:off x="3715096" y="1562775"/>
            <a:ext cx="395098" cy="242589"/>
            <a:chOff x="4595425" y="1707325"/>
            <a:chExt cx="470075" cy="288625"/>
          </a:xfrm>
        </p:grpSpPr>
        <p:sp>
          <p:nvSpPr>
            <p:cNvPr id="532" name="Shape 532"/>
            <p:cNvSpPr/>
            <p:nvPr/>
          </p:nvSpPr>
          <p:spPr>
            <a:xfrm>
              <a:off x="4809750" y="1707325"/>
              <a:ext cx="41425" cy="41425"/>
            </a:xfrm>
            <a:custGeom>
              <a:avLst/>
              <a:gdLst/>
              <a:ahLst/>
              <a:cxnLst/>
              <a:rect l="0" t="0" r="0" b="0"/>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3" name="Shape 533"/>
            <p:cNvSpPr/>
            <p:nvPr/>
          </p:nvSpPr>
          <p:spPr>
            <a:xfrm>
              <a:off x="502407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4" name="Shape 534"/>
            <p:cNvSpPr/>
            <p:nvPr/>
          </p:nvSpPr>
          <p:spPr>
            <a:xfrm>
              <a:off x="4628900" y="1760300"/>
              <a:ext cx="403100" cy="177825"/>
            </a:xfrm>
            <a:custGeom>
              <a:avLst/>
              <a:gdLst/>
              <a:ahLst/>
              <a:cxnLst/>
              <a:rect l="0" t="0" r="0" b="0"/>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5" name="Shape 535"/>
            <p:cNvSpPr/>
            <p:nvPr/>
          </p:nvSpPr>
          <p:spPr>
            <a:xfrm>
              <a:off x="459542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6" name="Shape 536"/>
            <p:cNvSpPr/>
            <p:nvPr/>
          </p:nvSpPr>
          <p:spPr>
            <a:xfrm>
              <a:off x="4667275" y="1951475"/>
              <a:ext cx="326375" cy="44475"/>
            </a:xfrm>
            <a:custGeom>
              <a:avLst/>
              <a:gdLst/>
              <a:ahLst/>
              <a:cxnLst/>
              <a:rect l="0" t="0" r="0" b="0"/>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37" name="Shape 537"/>
          <p:cNvGrpSpPr/>
          <p:nvPr/>
        </p:nvGrpSpPr>
        <p:grpSpPr>
          <a:xfrm>
            <a:off x="4299012" y="1503415"/>
            <a:ext cx="357233" cy="361309"/>
            <a:chOff x="5290150" y="1636700"/>
            <a:chExt cx="425025" cy="429875"/>
          </a:xfrm>
        </p:grpSpPr>
        <p:sp>
          <p:nvSpPr>
            <p:cNvPr id="538" name="Shape 538"/>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9" name="Shape 539"/>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40" name="Shape 540"/>
          <p:cNvGrpSpPr/>
          <p:nvPr/>
        </p:nvGrpSpPr>
        <p:grpSpPr>
          <a:xfrm>
            <a:off x="4862967" y="1492657"/>
            <a:ext cx="359271" cy="376691"/>
            <a:chOff x="5961125" y="1623900"/>
            <a:chExt cx="427450" cy="448175"/>
          </a:xfrm>
        </p:grpSpPr>
        <p:sp>
          <p:nvSpPr>
            <p:cNvPr id="541" name="Shape 541"/>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2" name="Shape 542"/>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3" name="Shape 543"/>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4" name="Shape 544"/>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5" name="Shape 545"/>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6" name="Shape 546"/>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7" name="Shape 547"/>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48" name="Shape 548"/>
          <p:cNvGrpSpPr/>
          <p:nvPr/>
        </p:nvGrpSpPr>
        <p:grpSpPr>
          <a:xfrm>
            <a:off x="5415658" y="1502386"/>
            <a:ext cx="383835" cy="363369"/>
            <a:chOff x="6618700" y="1635475"/>
            <a:chExt cx="456675" cy="432325"/>
          </a:xfrm>
        </p:grpSpPr>
        <p:sp>
          <p:nvSpPr>
            <p:cNvPr id="549" name="Shape 549"/>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0" name="Shape 550"/>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1" name="Shape 551"/>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2" name="Shape 552"/>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3" name="Shape 553"/>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4" name="Shape 554"/>
          <p:cNvGrpSpPr/>
          <p:nvPr/>
        </p:nvGrpSpPr>
        <p:grpSpPr>
          <a:xfrm>
            <a:off x="370746" y="2085798"/>
            <a:ext cx="304008" cy="326513"/>
            <a:chOff x="616425" y="2329600"/>
            <a:chExt cx="361700" cy="388475"/>
          </a:xfrm>
        </p:grpSpPr>
        <p:sp>
          <p:nvSpPr>
            <p:cNvPr id="555" name="Shape 555"/>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6" name="Shape 556"/>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7" name="Shape 557"/>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8" name="Shape 558"/>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9" name="Shape 559"/>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0" name="Shape 560"/>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1" name="Shape 561"/>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2" name="Shape 562"/>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63" name="Shape 563"/>
          <p:cNvGrpSpPr/>
          <p:nvPr/>
        </p:nvGrpSpPr>
        <p:grpSpPr>
          <a:xfrm>
            <a:off x="927557" y="2088865"/>
            <a:ext cx="320377" cy="320377"/>
            <a:chOff x="1278900" y="2333250"/>
            <a:chExt cx="381175" cy="381175"/>
          </a:xfrm>
        </p:grpSpPr>
        <p:sp>
          <p:nvSpPr>
            <p:cNvPr id="564" name="Shape 564"/>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5" name="Shape 565"/>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6" name="Shape 566"/>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7" name="Shape 567"/>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68" name="Shape 568"/>
          <p:cNvGrpSpPr/>
          <p:nvPr/>
        </p:nvGrpSpPr>
        <p:grpSpPr>
          <a:xfrm>
            <a:off x="1492520" y="2088865"/>
            <a:ext cx="320398" cy="320377"/>
            <a:chOff x="1951075" y="2333250"/>
            <a:chExt cx="381200" cy="381175"/>
          </a:xfrm>
        </p:grpSpPr>
        <p:sp>
          <p:nvSpPr>
            <p:cNvPr id="569" name="Shape 569"/>
            <p:cNvSpPr/>
            <p:nvPr/>
          </p:nvSpPr>
          <p:spPr>
            <a:xfrm>
              <a:off x="1951075" y="2333250"/>
              <a:ext cx="381200" cy="381175"/>
            </a:xfrm>
            <a:custGeom>
              <a:avLst/>
              <a:gdLst/>
              <a:ahLst/>
              <a:cxnLst/>
              <a:rect l="0" t="0" r="0" b="0"/>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0" name="Shape 570"/>
            <p:cNvSpPr/>
            <p:nvPr/>
          </p:nvSpPr>
          <p:spPr>
            <a:xfrm>
              <a:off x="2197675" y="2503125"/>
              <a:ext cx="43875" cy="47525"/>
            </a:xfrm>
            <a:custGeom>
              <a:avLst/>
              <a:gdLst/>
              <a:ahLst/>
              <a:cxnLst/>
              <a:rect l="0" t="0" r="0" b="0"/>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1" name="Shape 571"/>
            <p:cNvSpPr/>
            <p:nvPr/>
          </p:nvSpPr>
          <p:spPr>
            <a:xfrm>
              <a:off x="20418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2041800" y="2584100"/>
              <a:ext cx="199750" cy="41425"/>
            </a:xfrm>
            <a:custGeom>
              <a:avLst/>
              <a:gdLst/>
              <a:ahLst/>
              <a:cxnLst/>
              <a:rect l="0" t="0" r="0" b="0"/>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73" name="Shape 573"/>
          <p:cNvGrpSpPr/>
          <p:nvPr/>
        </p:nvGrpSpPr>
        <p:grpSpPr>
          <a:xfrm>
            <a:off x="2057504" y="2088865"/>
            <a:ext cx="320377" cy="320377"/>
            <a:chOff x="2623275" y="2333250"/>
            <a:chExt cx="381175" cy="381175"/>
          </a:xfrm>
        </p:grpSpPr>
        <p:sp>
          <p:nvSpPr>
            <p:cNvPr id="574" name="Shape 574"/>
            <p:cNvSpPr/>
            <p:nvPr/>
          </p:nvSpPr>
          <p:spPr>
            <a:xfrm>
              <a:off x="2623275" y="2333250"/>
              <a:ext cx="381175" cy="381175"/>
            </a:xfrm>
            <a:custGeom>
              <a:avLst/>
              <a:gdLst/>
              <a:ahLst/>
              <a:cxnLst/>
              <a:rect l="0" t="0" r="0" b="0"/>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5" name="Shape 575"/>
            <p:cNvSpPr/>
            <p:nvPr/>
          </p:nvSpPr>
          <p:spPr>
            <a:xfrm>
              <a:off x="2869875" y="2503125"/>
              <a:ext cx="43875" cy="47525"/>
            </a:xfrm>
            <a:custGeom>
              <a:avLst/>
              <a:gdLst/>
              <a:ahLst/>
              <a:cxnLst/>
              <a:rect l="0" t="0" r="0" b="0"/>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6" name="Shape 576"/>
            <p:cNvSpPr/>
            <p:nvPr/>
          </p:nvSpPr>
          <p:spPr>
            <a:xfrm>
              <a:off x="2714000" y="2503125"/>
              <a:ext cx="43875" cy="47525"/>
            </a:xfrm>
            <a:custGeom>
              <a:avLst/>
              <a:gdLst/>
              <a:ahLst/>
              <a:cxnLst/>
              <a:rect l="0" t="0" r="0" b="0"/>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7" name="Shape 577"/>
            <p:cNvSpPr/>
            <p:nvPr/>
          </p:nvSpPr>
          <p:spPr>
            <a:xfrm>
              <a:off x="2810200" y="2595675"/>
              <a:ext cx="99875" cy="31075"/>
            </a:xfrm>
            <a:custGeom>
              <a:avLst/>
              <a:gdLst/>
              <a:ahLst/>
              <a:cxnLst/>
              <a:rect l="0" t="0" r="0" b="0"/>
              <a:pathLst>
                <a:path w="3995" h="1243" fill="none" extrusionOk="0">
                  <a:moveTo>
                    <a:pt x="1" y="1242"/>
                  </a:moveTo>
                  <a:lnTo>
                    <a:pt x="399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78" name="Shape 578"/>
          <p:cNvGrpSpPr/>
          <p:nvPr/>
        </p:nvGrpSpPr>
        <p:grpSpPr>
          <a:xfrm>
            <a:off x="2697208" y="2033603"/>
            <a:ext cx="170936" cy="426826"/>
            <a:chOff x="3384375" y="2267500"/>
            <a:chExt cx="203375" cy="507825"/>
          </a:xfrm>
        </p:grpSpPr>
        <p:sp>
          <p:nvSpPr>
            <p:cNvPr id="579" name="Shape 579"/>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0" name="Shape 580"/>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1" name="Shape 581"/>
          <p:cNvGrpSpPr/>
          <p:nvPr/>
        </p:nvGrpSpPr>
        <p:grpSpPr>
          <a:xfrm>
            <a:off x="3842516" y="2087836"/>
            <a:ext cx="140237" cy="318339"/>
            <a:chOff x="4747025" y="2332025"/>
            <a:chExt cx="166850" cy="378750"/>
          </a:xfrm>
        </p:grpSpPr>
        <p:sp>
          <p:nvSpPr>
            <p:cNvPr id="582" name="Shape 582"/>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3" name="Shape 583"/>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4" name="Shape 584"/>
          <p:cNvGrpSpPr/>
          <p:nvPr/>
        </p:nvGrpSpPr>
        <p:grpSpPr>
          <a:xfrm>
            <a:off x="3274989" y="2035641"/>
            <a:ext cx="145343" cy="422729"/>
            <a:chOff x="4071800" y="2269925"/>
            <a:chExt cx="172925" cy="502950"/>
          </a:xfrm>
        </p:grpSpPr>
        <p:sp>
          <p:nvSpPr>
            <p:cNvPr id="585" name="Shape 585"/>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6" name="Shape 586"/>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87" name="Shape 587"/>
          <p:cNvSpPr/>
          <p:nvPr/>
        </p:nvSpPr>
        <p:spPr>
          <a:xfrm>
            <a:off x="4317610" y="2080241"/>
            <a:ext cx="320377" cy="337775"/>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88" name="Shape 588"/>
          <p:cNvGrpSpPr/>
          <p:nvPr/>
        </p:nvGrpSpPr>
        <p:grpSpPr>
          <a:xfrm>
            <a:off x="4872695" y="2086302"/>
            <a:ext cx="345970" cy="325504"/>
            <a:chOff x="5972700" y="2330200"/>
            <a:chExt cx="411625" cy="387275"/>
          </a:xfrm>
        </p:grpSpPr>
        <p:sp>
          <p:nvSpPr>
            <p:cNvPr id="589" name="Shape 589"/>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0" name="Shape 590"/>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91" name="Shape 591"/>
          <p:cNvGrpSpPr/>
          <p:nvPr/>
        </p:nvGrpSpPr>
        <p:grpSpPr>
          <a:xfrm>
            <a:off x="467992" y="2614430"/>
            <a:ext cx="109538" cy="399195"/>
            <a:chOff x="732125" y="2958550"/>
            <a:chExt cx="130325" cy="474950"/>
          </a:xfrm>
        </p:grpSpPr>
        <p:sp>
          <p:nvSpPr>
            <p:cNvPr id="592" name="Shape 592"/>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3" name="Shape 593"/>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4" name="Shape 594"/>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5" name="Shape 595"/>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6" name="Shape 596"/>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7" name="Shape 597"/>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8" name="Shape 598"/>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9" name="Shape 599"/>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00" name="Shape 600"/>
          <p:cNvSpPr/>
          <p:nvPr/>
        </p:nvSpPr>
        <p:spPr>
          <a:xfrm>
            <a:off x="1484912" y="2598659"/>
            <a:ext cx="335737" cy="430924"/>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1" name="Shape 601"/>
          <p:cNvSpPr/>
          <p:nvPr/>
        </p:nvSpPr>
        <p:spPr>
          <a:xfrm>
            <a:off x="963404" y="2598659"/>
            <a:ext cx="248745" cy="430924"/>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02" name="Shape 602"/>
          <p:cNvGrpSpPr/>
          <p:nvPr/>
        </p:nvGrpSpPr>
        <p:grpSpPr>
          <a:xfrm>
            <a:off x="2023737" y="2627227"/>
            <a:ext cx="387932" cy="367466"/>
            <a:chOff x="2583100" y="2973775"/>
            <a:chExt cx="461550" cy="437200"/>
          </a:xfrm>
        </p:grpSpPr>
        <p:sp>
          <p:nvSpPr>
            <p:cNvPr id="603" name="Shape 603"/>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4" name="Shape 604"/>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05" name="Shape 605"/>
          <p:cNvSpPr/>
          <p:nvPr/>
        </p:nvSpPr>
        <p:spPr>
          <a:xfrm>
            <a:off x="3734681" y="2636021"/>
            <a:ext cx="356203" cy="356203"/>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06" name="Shape 606"/>
          <p:cNvGrpSpPr/>
          <p:nvPr/>
        </p:nvGrpSpPr>
        <p:grpSpPr>
          <a:xfrm>
            <a:off x="4263186" y="2655383"/>
            <a:ext cx="435021" cy="323445"/>
            <a:chOff x="5247525" y="3007275"/>
            <a:chExt cx="517575" cy="384825"/>
          </a:xfrm>
        </p:grpSpPr>
        <p:sp>
          <p:nvSpPr>
            <p:cNvPr id="607" name="Shape 607"/>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8" name="Shape 608"/>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9" name="Shape 609"/>
          <p:cNvGrpSpPr/>
          <p:nvPr/>
        </p:nvGrpSpPr>
        <p:grpSpPr>
          <a:xfrm>
            <a:off x="3174171" y="2636955"/>
            <a:ext cx="342881" cy="350068"/>
            <a:chOff x="3951850" y="2985350"/>
            <a:chExt cx="407950" cy="416500"/>
          </a:xfrm>
        </p:grpSpPr>
        <p:sp>
          <p:nvSpPr>
            <p:cNvPr id="610" name="Shape 610"/>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1" name="Shape 611"/>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2" name="Shape 612"/>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3" name="Shape 613"/>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14" name="Shape 614"/>
          <p:cNvGrpSpPr/>
          <p:nvPr/>
        </p:nvGrpSpPr>
        <p:grpSpPr>
          <a:xfrm>
            <a:off x="330844" y="3226503"/>
            <a:ext cx="397136" cy="305017"/>
            <a:chOff x="568950" y="3686775"/>
            <a:chExt cx="472500" cy="362900"/>
          </a:xfrm>
        </p:grpSpPr>
        <p:sp>
          <p:nvSpPr>
            <p:cNvPr id="615" name="Shape 615"/>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7" name="Shape 617"/>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18" name="Shape 618"/>
          <p:cNvSpPr/>
          <p:nvPr/>
        </p:nvSpPr>
        <p:spPr>
          <a:xfrm>
            <a:off x="4907685" y="2619652"/>
            <a:ext cx="270220" cy="388962"/>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19" name="Shape 619"/>
          <p:cNvGrpSpPr/>
          <p:nvPr/>
        </p:nvGrpSpPr>
        <p:grpSpPr>
          <a:xfrm>
            <a:off x="898896" y="3252096"/>
            <a:ext cx="377699" cy="253852"/>
            <a:chOff x="1244800" y="3717225"/>
            <a:chExt cx="449375" cy="302025"/>
          </a:xfrm>
        </p:grpSpPr>
        <p:sp>
          <p:nvSpPr>
            <p:cNvPr id="620" name="Shape 620"/>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1" name="Shape 621"/>
            <p:cNvSpPr/>
            <p:nvPr/>
          </p:nvSpPr>
          <p:spPr>
            <a:xfrm>
              <a:off x="1244800" y="3795150"/>
              <a:ext cx="449375" cy="25"/>
            </a:xfrm>
            <a:custGeom>
              <a:avLst/>
              <a:gdLst/>
              <a:ahLst/>
              <a:cxnLst/>
              <a:rect l="0" t="0" r="0" b="0"/>
              <a:pathLst>
                <a:path w="17975" h="1" fill="none" extrusionOk="0">
                  <a:moveTo>
                    <a:pt x="17974"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2" name="Shape 622"/>
            <p:cNvSpPr/>
            <p:nvPr/>
          </p:nvSpPr>
          <p:spPr>
            <a:xfrm>
              <a:off x="1244800" y="3853000"/>
              <a:ext cx="449375" cy="25"/>
            </a:xfrm>
            <a:custGeom>
              <a:avLst/>
              <a:gdLst/>
              <a:ahLst/>
              <a:cxnLst/>
              <a:rect l="0" t="0" r="0" b="0"/>
              <a:pathLst>
                <a:path w="17975" h="1" fill="none" extrusionOk="0">
                  <a:moveTo>
                    <a:pt x="0" y="0"/>
                  </a:moveTo>
                  <a:lnTo>
                    <a:pt x="17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3" name="Shape 623"/>
            <p:cNvSpPr/>
            <p:nvPr/>
          </p:nvSpPr>
          <p:spPr>
            <a:xfrm>
              <a:off x="1302625" y="3893800"/>
              <a:ext cx="161375" cy="25"/>
            </a:xfrm>
            <a:custGeom>
              <a:avLst/>
              <a:gdLst/>
              <a:ahLst/>
              <a:cxnLst/>
              <a:rect l="0" t="0" r="0" b="0"/>
              <a:pathLst>
                <a:path w="6455" h="1" fill="none" extrusionOk="0">
                  <a:moveTo>
                    <a:pt x="6455"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4" name="Shape 624"/>
            <p:cNvSpPr/>
            <p:nvPr/>
          </p:nvSpPr>
          <p:spPr>
            <a:xfrm>
              <a:off x="1302625" y="3933975"/>
              <a:ext cx="110250" cy="25"/>
            </a:xfrm>
            <a:custGeom>
              <a:avLst/>
              <a:gdLst/>
              <a:ahLst/>
              <a:cxnLst/>
              <a:rect l="0" t="0" r="0" b="0"/>
              <a:pathLst>
                <a:path w="4410" h="1" fill="none" extrusionOk="0">
                  <a:moveTo>
                    <a:pt x="4409" y="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5" name="Shape 625"/>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26" name="Shape 626"/>
          <p:cNvGrpSpPr/>
          <p:nvPr/>
        </p:nvGrpSpPr>
        <p:grpSpPr>
          <a:xfrm>
            <a:off x="1468986" y="3232639"/>
            <a:ext cx="367466" cy="287114"/>
            <a:chOff x="1923075" y="3694075"/>
            <a:chExt cx="437200" cy="341600"/>
          </a:xfrm>
        </p:grpSpPr>
        <p:sp>
          <p:nvSpPr>
            <p:cNvPr id="627" name="Shape 627"/>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8" name="Shape 628"/>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9" name="Shape 629"/>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0" name="Shape 630"/>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1" name="Shape 631"/>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2" name="Shape 632"/>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3" name="Shape 633"/>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4" name="Shape 634"/>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5" name="Shape 635"/>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36" name="Shape 636"/>
          <p:cNvGrpSpPr/>
          <p:nvPr/>
        </p:nvGrpSpPr>
        <p:grpSpPr>
          <a:xfrm>
            <a:off x="2037542" y="3228037"/>
            <a:ext cx="360301" cy="295813"/>
            <a:chOff x="2599525" y="3688600"/>
            <a:chExt cx="428675" cy="351950"/>
          </a:xfrm>
        </p:grpSpPr>
        <p:sp>
          <p:nvSpPr>
            <p:cNvPr id="637" name="Shape 637"/>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8" name="Shape 638"/>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9" name="Shape 639"/>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40" name="Shape 640"/>
          <p:cNvGrpSpPr/>
          <p:nvPr/>
        </p:nvGrpSpPr>
        <p:grpSpPr>
          <a:xfrm>
            <a:off x="2619924" y="3207571"/>
            <a:ext cx="333699" cy="329076"/>
            <a:chOff x="3292425" y="3664250"/>
            <a:chExt cx="397025" cy="391525"/>
          </a:xfrm>
        </p:grpSpPr>
        <p:sp>
          <p:nvSpPr>
            <p:cNvPr id="641" name="Shape 641"/>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2" name="Shape 642"/>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3" name="Shape 643"/>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44" name="Shape 644"/>
          <p:cNvGrpSpPr/>
          <p:nvPr/>
        </p:nvGrpSpPr>
        <p:grpSpPr>
          <a:xfrm>
            <a:off x="3157781" y="3250037"/>
            <a:ext cx="369525" cy="268182"/>
            <a:chOff x="3932350" y="3714775"/>
            <a:chExt cx="439650" cy="319075"/>
          </a:xfrm>
        </p:grpSpPr>
        <p:sp>
          <p:nvSpPr>
            <p:cNvPr id="645" name="Shape 645"/>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6" name="Shape 646"/>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7" name="Shape 647"/>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8" name="Shape 648"/>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9" name="Shape 649"/>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50" name="Shape 650"/>
          <p:cNvGrpSpPr/>
          <p:nvPr/>
        </p:nvGrpSpPr>
        <p:grpSpPr>
          <a:xfrm>
            <a:off x="3722765" y="3250037"/>
            <a:ext cx="369504" cy="268182"/>
            <a:chOff x="4604550" y="3714775"/>
            <a:chExt cx="439625" cy="319075"/>
          </a:xfrm>
        </p:grpSpPr>
        <p:sp>
          <p:nvSpPr>
            <p:cNvPr id="651" name="Shape 651"/>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2" name="Shape 652"/>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53" name="Shape 653"/>
          <p:cNvGrpSpPr/>
          <p:nvPr/>
        </p:nvGrpSpPr>
        <p:grpSpPr>
          <a:xfrm>
            <a:off x="4301050" y="3222406"/>
            <a:ext cx="353136" cy="313737"/>
            <a:chOff x="5292575" y="3681900"/>
            <a:chExt cx="420150" cy="373275"/>
          </a:xfrm>
        </p:grpSpPr>
        <p:sp>
          <p:nvSpPr>
            <p:cNvPr id="654" name="Shape 654"/>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5" name="Shape 655"/>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6" name="Shape 656"/>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7" name="Shape 657"/>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8" name="Shape 658"/>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9" name="Shape 659"/>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0" name="Shape 660"/>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61" name="Shape 661"/>
          <p:cNvGrpSpPr/>
          <p:nvPr/>
        </p:nvGrpSpPr>
        <p:grpSpPr>
          <a:xfrm>
            <a:off x="4846073" y="3182482"/>
            <a:ext cx="393059" cy="393059"/>
            <a:chOff x="5941025" y="3634400"/>
            <a:chExt cx="467650" cy="467650"/>
          </a:xfrm>
        </p:grpSpPr>
        <p:sp>
          <p:nvSpPr>
            <p:cNvPr id="662" name="Shape 662"/>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3" name="Shape 663"/>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4" name="Shape 664"/>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5" name="Shape 665"/>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6" name="Shape 666"/>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7" name="Shape 667"/>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68" name="Shape 668"/>
          <p:cNvGrpSpPr/>
          <p:nvPr/>
        </p:nvGrpSpPr>
        <p:grpSpPr>
          <a:xfrm>
            <a:off x="5436146" y="3207571"/>
            <a:ext cx="342881" cy="342902"/>
            <a:chOff x="6643075" y="3664250"/>
            <a:chExt cx="407950" cy="407975"/>
          </a:xfrm>
        </p:grpSpPr>
        <p:sp>
          <p:nvSpPr>
            <p:cNvPr id="669" name="Shape 669"/>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0" name="Shape 670"/>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71" name="Shape 671"/>
          <p:cNvGrpSpPr/>
          <p:nvPr/>
        </p:nvGrpSpPr>
        <p:grpSpPr>
          <a:xfrm>
            <a:off x="336979" y="3758224"/>
            <a:ext cx="371564" cy="371543"/>
            <a:chOff x="576250" y="4319400"/>
            <a:chExt cx="442075" cy="442050"/>
          </a:xfrm>
        </p:grpSpPr>
        <p:sp>
          <p:nvSpPr>
            <p:cNvPr id="672" name="Shape 672"/>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3" name="Shape 673"/>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4" name="Shape 674"/>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5" name="Shape 675"/>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76" name="Shape 676"/>
          <p:cNvSpPr/>
          <p:nvPr/>
        </p:nvSpPr>
        <p:spPr>
          <a:xfrm>
            <a:off x="886643" y="3830522"/>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7" name="Shape 677"/>
          <p:cNvSpPr/>
          <p:nvPr/>
        </p:nvSpPr>
        <p:spPr>
          <a:xfrm>
            <a:off x="3177366" y="3773702"/>
            <a:ext cx="340843" cy="340864"/>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8" name="Shape 678"/>
          <p:cNvSpPr/>
          <p:nvPr/>
        </p:nvSpPr>
        <p:spPr>
          <a:xfrm>
            <a:off x="2612360" y="3795199"/>
            <a:ext cx="340843" cy="297873"/>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9" name="Shape 679"/>
          <p:cNvSpPr/>
          <p:nvPr/>
        </p:nvSpPr>
        <p:spPr>
          <a:xfrm>
            <a:off x="3740837" y="3772168"/>
            <a:ext cx="343911" cy="343932"/>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80" name="Shape 680"/>
          <p:cNvGrpSpPr/>
          <p:nvPr/>
        </p:nvGrpSpPr>
        <p:grpSpPr>
          <a:xfrm>
            <a:off x="4280584" y="3777157"/>
            <a:ext cx="394068" cy="325504"/>
            <a:chOff x="5268225" y="4341925"/>
            <a:chExt cx="468850" cy="387275"/>
          </a:xfrm>
        </p:grpSpPr>
        <p:sp>
          <p:nvSpPr>
            <p:cNvPr id="681" name="Shape 681"/>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2" name="Shape 682"/>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3" name="Shape 683"/>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4" name="Shape 684"/>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5" name="Shape 685"/>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6" name="Shape 686"/>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7" name="Shape 687"/>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8" name="Shape 688"/>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9" name="Shape 689"/>
          <p:cNvGrpSpPr/>
          <p:nvPr/>
        </p:nvGrpSpPr>
        <p:grpSpPr>
          <a:xfrm>
            <a:off x="4865530" y="3766924"/>
            <a:ext cx="354144" cy="354144"/>
            <a:chOff x="5964175" y="4329750"/>
            <a:chExt cx="421350" cy="421350"/>
          </a:xfrm>
        </p:grpSpPr>
        <p:sp>
          <p:nvSpPr>
            <p:cNvPr id="690" name="Shape 690"/>
            <p:cNvSpPr/>
            <p:nvPr/>
          </p:nvSpPr>
          <p:spPr>
            <a:xfrm>
              <a:off x="5964175" y="4329750"/>
              <a:ext cx="421350" cy="421350"/>
            </a:xfrm>
            <a:custGeom>
              <a:avLst/>
              <a:gdLst/>
              <a:ahLst/>
              <a:cxnLst/>
              <a:rect l="0" t="0" r="0" b="0"/>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1" name="Shape 691"/>
            <p:cNvSpPr/>
            <p:nvPr/>
          </p:nvSpPr>
          <p:spPr>
            <a:xfrm>
              <a:off x="6322800" y="4360800"/>
              <a:ext cx="31675" cy="30475"/>
            </a:xfrm>
            <a:custGeom>
              <a:avLst/>
              <a:gdLst/>
              <a:ahLst/>
              <a:cxnLst/>
              <a:rect l="0" t="0" r="0" b="0"/>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2" name="Shape 692"/>
          <p:cNvGrpSpPr/>
          <p:nvPr/>
        </p:nvGrpSpPr>
        <p:grpSpPr>
          <a:xfrm>
            <a:off x="901438" y="4331908"/>
            <a:ext cx="372593" cy="360301"/>
            <a:chOff x="1247825" y="5001950"/>
            <a:chExt cx="443300" cy="428675"/>
          </a:xfrm>
        </p:grpSpPr>
        <p:sp>
          <p:nvSpPr>
            <p:cNvPr id="693" name="Shape 693"/>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4" name="Shape 694"/>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5" name="Shape 695"/>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6" name="Shape 696"/>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7" name="Shape 697"/>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8" name="Shape 698"/>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9" name="Shape 699"/>
          <p:cNvGrpSpPr/>
          <p:nvPr/>
        </p:nvGrpSpPr>
        <p:grpSpPr>
          <a:xfrm>
            <a:off x="1499685" y="4313984"/>
            <a:ext cx="306068" cy="389991"/>
            <a:chOff x="1959600" y="4980625"/>
            <a:chExt cx="364150" cy="464000"/>
          </a:xfrm>
        </p:grpSpPr>
        <p:sp>
          <p:nvSpPr>
            <p:cNvPr id="700" name="Shape 700"/>
            <p:cNvSpPr/>
            <p:nvPr/>
          </p:nvSpPr>
          <p:spPr>
            <a:xfrm>
              <a:off x="1959600" y="4980625"/>
              <a:ext cx="364150" cy="239325"/>
            </a:xfrm>
            <a:custGeom>
              <a:avLst/>
              <a:gdLst/>
              <a:ahLst/>
              <a:cxnLst/>
              <a:rect l="0" t="0" r="0" b="0"/>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1" name="Shape 701"/>
            <p:cNvSpPr/>
            <p:nvPr/>
          </p:nvSpPr>
          <p:spPr>
            <a:xfrm>
              <a:off x="2053375" y="5121275"/>
              <a:ext cx="176600" cy="25"/>
            </a:xfrm>
            <a:custGeom>
              <a:avLst/>
              <a:gdLst/>
              <a:ahLst/>
              <a:cxnLst/>
              <a:rect l="0" t="0" r="0" b="0"/>
              <a:pathLst>
                <a:path w="7064" h="1" fill="none" extrusionOk="0">
                  <a:moveTo>
                    <a:pt x="1" y="1"/>
                  </a:moveTo>
                  <a:lnTo>
                    <a:pt x="706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2" name="Shape 702"/>
            <p:cNvSpPr/>
            <p:nvPr/>
          </p:nvSpPr>
          <p:spPr>
            <a:xfrm>
              <a:off x="2104525" y="5121275"/>
              <a:ext cx="74300" cy="323350"/>
            </a:xfrm>
            <a:custGeom>
              <a:avLst/>
              <a:gdLst/>
              <a:ahLst/>
              <a:cxnLst/>
              <a:rect l="0" t="0" r="0" b="0"/>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3" name="Shape 703"/>
            <p:cNvSpPr/>
            <p:nvPr/>
          </p:nvSpPr>
          <p:spPr>
            <a:xfrm>
              <a:off x="2166625" y="5023850"/>
              <a:ext cx="85275" cy="85275"/>
            </a:xfrm>
            <a:custGeom>
              <a:avLst/>
              <a:gdLst/>
              <a:ahLst/>
              <a:cxnLst/>
              <a:rect l="0" t="0" r="0" b="0"/>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4" name="Shape 704"/>
            <p:cNvSpPr/>
            <p:nvPr/>
          </p:nvSpPr>
          <p:spPr>
            <a:xfrm>
              <a:off x="2031450" y="5023850"/>
              <a:ext cx="85275" cy="85275"/>
            </a:xfrm>
            <a:custGeom>
              <a:avLst/>
              <a:gdLst/>
              <a:ahLst/>
              <a:cxnLst/>
              <a:rect l="0" t="0" r="0" b="0"/>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5" name="Shape 705"/>
            <p:cNvSpPr/>
            <p:nvPr/>
          </p:nvSpPr>
          <p:spPr>
            <a:xfrm>
              <a:off x="1979100" y="5219925"/>
              <a:ext cx="125450" cy="224700"/>
            </a:xfrm>
            <a:custGeom>
              <a:avLst/>
              <a:gdLst/>
              <a:ahLst/>
              <a:cxnLst/>
              <a:rect l="0" t="0" r="0" b="0"/>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6" name="Shape 706"/>
            <p:cNvSpPr/>
            <p:nvPr/>
          </p:nvSpPr>
          <p:spPr>
            <a:xfrm>
              <a:off x="2178800" y="5219925"/>
              <a:ext cx="125450" cy="224700"/>
            </a:xfrm>
            <a:custGeom>
              <a:avLst/>
              <a:gdLst/>
              <a:ahLst/>
              <a:cxnLst/>
              <a:rect l="0" t="0" r="0" b="0"/>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7" name="Shape 707"/>
          <p:cNvGrpSpPr/>
          <p:nvPr/>
        </p:nvGrpSpPr>
        <p:grpSpPr>
          <a:xfrm>
            <a:off x="2042165" y="4328840"/>
            <a:ext cx="351076" cy="360805"/>
            <a:chOff x="2605025" y="4998300"/>
            <a:chExt cx="417700" cy="429275"/>
          </a:xfrm>
        </p:grpSpPr>
        <p:sp>
          <p:nvSpPr>
            <p:cNvPr id="708" name="Shape 708"/>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9" name="Shape 709"/>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0" name="Shape 710"/>
            <p:cNvSpPr/>
            <p:nvPr/>
          </p:nvSpPr>
          <p:spPr>
            <a:xfrm>
              <a:off x="2605025" y="5003775"/>
              <a:ext cx="417700" cy="417700"/>
            </a:xfrm>
            <a:custGeom>
              <a:avLst/>
              <a:gdLst/>
              <a:ahLst/>
              <a:cxnLst/>
              <a:rect l="0" t="0" r="0" b="0"/>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11" name="Shape 711"/>
          <p:cNvGrpSpPr/>
          <p:nvPr/>
        </p:nvGrpSpPr>
        <p:grpSpPr>
          <a:xfrm>
            <a:off x="2572856" y="4331908"/>
            <a:ext cx="419661" cy="349542"/>
            <a:chOff x="3236425" y="5001950"/>
            <a:chExt cx="499300" cy="415875"/>
          </a:xfrm>
        </p:grpSpPr>
        <p:sp>
          <p:nvSpPr>
            <p:cNvPr id="712" name="Shape 712"/>
            <p:cNvSpPr/>
            <p:nvPr/>
          </p:nvSpPr>
          <p:spPr>
            <a:xfrm>
              <a:off x="3236425" y="5309425"/>
              <a:ext cx="499300" cy="108400"/>
            </a:xfrm>
            <a:custGeom>
              <a:avLst/>
              <a:gdLst/>
              <a:ahLst/>
              <a:cxnLst/>
              <a:rect l="0" t="0" r="0" b="0"/>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3" name="Shape 713"/>
            <p:cNvSpPr/>
            <p:nvPr/>
          </p:nvSpPr>
          <p:spPr>
            <a:xfrm>
              <a:off x="3294875" y="5330725"/>
              <a:ext cx="382400" cy="25"/>
            </a:xfrm>
            <a:custGeom>
              <a:avLst/>
              <a:gdLst/>
              <a:ahLst/>
              <a:cxnLst/>
              <a:rect l="0" t="0" r="0" b="0"/>
              <a:pathLst>
                <a:path w="15296" h="1" fill="none" extrusionOk="0">
                  <a:moveTo>
                    <a:pt x="0" y="1"/>
                  </a:moveTo>
                  <a:lnTo>
                    <a:pt x="152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4" name="Shape 714"/>
            <p:cNvSpPr/>
            <p:nvPr/>
          </p:nvSpPr>
          <p:spPr>
            <a:xfrm>
              <a:off x="3280250" y="5162675"/>
              <a:ext cx="411625" cy="140075"/>
            </a:xfrm>
            <a:custGeom>
              <a:avLst/>
              <a:gdLst/>
              <a:ahLst/>
              <a:cxnLst/>
              <a:rect l="0" t="0" r="0" b="0"/>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5" name="Shape 715"/>
            <p:cNvSpPr/>
            <p:nvPr/>
          </p:nvSpPr>
          <p:spPr>
            <a:xfrm>
              <a:off x="3471450" y="5001950"/>
              <a:ext cx="17075" cy="114475"/>
            </a:xfrm>
            <a:custGeom>
              <a:avLst/>
              <a:gdLst/>
              <a:ahLst/>
              <a:cxnLst/>
              <a:rect l="0" t="0" r="0" b="0"/>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6" name="Shape 716"/>
            <p:cNvSpPr/>
            <p:nvPr/>
          </p:nvSpPr>
          <p:spPr>
            <a:xfrm>
              <a:off x="3427600" y="5001950"/>
              <a:ext cx="17075" cy="114475"/>
            </a:xfrm>
            <a:custGeom>
              <a:avLst/>
              <a:gdLst/>
              <a:ahLst/>
              <a:cxnLst/>
              <a:rect l="0" t="0" r="0" b="0"/>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7" name="Shape 717"/>
            <p:cNvSpPr/>
            <p:nvPr/>
          </p:nvSpPr>
          <p:spPr>
            <a:xfrm>
              <a:off x="3515275" y="5001950"/>
              <a:ext cx="16475" cy="114475"/>
            </a:xfrm>
            <a:custGeom>
              <a:avLst/>
              <a:gdLst/>
              <a:ahLst/>
              <a:cxnLst/>
              <a:rect l="0" t="0" r="0" b="0"/>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18" name="Shape 718"/>
          <p:cNvGrpSpPr/>
          <p:nvPr/>
        </p:nvGrpSpPr>
        <p:grpSpPr>
          <a:xfrm>
            <a:off x="3187976" y="4313984"/>
            <a:ext cx="319368" cy="380263"/>
            <a:chOff x="3968275" y="4980625"/>
            <a:chExt cx="379975" cy="452425"/>
          </a:xfrm>
        </p:grpSpPr>
        <p:sp>
          <p:nvSpPr>
            <p:cNvPr id="719" name="Shape 719"/>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0" name="Shape 720"/>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1" name="Shape 721"/>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22" name="Shape 722"/>
          <p:cNvGrpSpPr/>
          <p:nvPr/>
        </p:nvGrpSpPr>
        <p:grpSpPr>
          <a:xfrm>
            <a:off x="4843509" y="4398938"/>
            <a:ext cx="404322" cy="220084"/>
            <a:chOff x="5937975" y="5081700"/>
            <a:chExt cx="481050" cy="261850"/>
          </a:xfrm>
        </p:grpSpPr>
        <p:sp>
          <p:nvSpPr>
            <p:cNvPr id="723" name="Shape 723"/>
            <p:cNvSpPr/>
            <p:nvPr/>
          </p:nvSpPr>
          <p:spPr>
            <a:xfrm>
              <a:off x="6104200" y="5081700"/>
              <a:ext cx="314825" cy="215575"/>
            </a:xfrm>
            <a:custGeom>
              <a:avLst/>
              <a:gdLst/>
              <a:ahLst/>
              <a:cxnLst/>
              <a:rect l="0" t="0" r="0" b="0"/>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4" name="Shape 724"/>
            <p:cNvSpPr/>
            <p:nvPr/>
          </p:nvSpPr>
          <p:spPr>
            <a:xfrm>
              <a:off x="5937975" y="5210175"/>
              <a:ext cx="333700" cy="133375"/>
            </a:xfrm>
            <a:custGeom>
              <a:avLst/>
              <a:gdLst/>
              <a:ahLst/>
              <a:cxnLst/>
              <a:rect l="0" t="0" r="0" b="0"/>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5" name="Shape 725"/>
            <p:cNvSpPr/>
            <p:nvPr/>
          </p:nvSpPr>
          <p:spPr>
            <a:xfrm>
              <a:off x="6352025" y="5109100"/>
              <a:ext cx="19500" cy="18900"/>
            </a:xfrm>
            <a:custGeom>
              <a:avLst/>
              <a:gdLst/>
              <a:ahLst/>
              <a:cxnLst/>
              <a:rect l="0" t="0" r="0" b="0"/>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solidFill>
              <a:srgbClr val="000000"/>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26" name="Shape 726"/>
          <p:cNvGrpSpPr/>
          <p:nvPr/>
        </p:nvGrpSpPr>
        <p:grpSpPr>
          <a:xfrm>
            <a:off x="5461718" y="4356471"/>
            <a:ext cx="290182" cy="333678"/>
            <a:chOff x="6673500" y="5031175"/>
            <a:chExt cx="345250" cy="397000"/>
          </a:xfrm>
        </p:grpSpPr>
        <p:sp>
          <p:nvSpPr>
            <p:cNvPr id="727" name="Shape 727"/>
            <p:cNvSpPr/>
            <p:nvPr/>
          </p:nvSpPr>
          <p:spPr>
            <a:xfrm>
              <a:off x="6731950" y="5031175"/>
              <a:ext cx="105375" cy="147375"/>
            </a:xfrm>
            <a:custGeom>
              <a:avLst/>
              <a:gdLst/>
              <a:ahLst/>
              <a:cxnLst/>
              <a:rect l="0" t="0" r="0" b="0"/>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8" name="Shape 728"/>
            <p:cNvSpPr/>
            <p:nvPr/>
          </p:nvSpPr>
          <p:spPr>
            <a:xfrm>
              <a:off x="6673500" y="5146850"/>
              <a:ext cx="84050" cy="116925"/>
            </a:xfrm>
            <a:custGeom>
              <a:avLst/>
              <a:gdLst/>
              <a:ahLst/>
              <a:cxnLst/>
              <a:rect l="0" t="0" r="0" b="0"/>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9" name="Shape 729"/>
            <p:cNvSpPr/>
            <p:nvPr/>
          </p:nvSpPr>
          <p:spPr>
            <a:xfrm>
              <a:off x="6859225" y="5033600"/>
              <a:ext cx="105350" cy="144950"/>
            </a:xfrm>
            <a:custGeom>
              <a:avLst/>
              <a:gdLst/>
              <a:ahLst/>
              <a:cxnLst/>
              <a:rect l="0" t="0" r="0" b="0"/>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0" name="Shape 730"/>
            <p:cNvSpPr/>
            <p:nvPr/>
          </p:nvSpPr>
          <p:spPr>
            <a:xfrm>
              <a:off x="6931675" y="5150500"/>
              <a:ext cx="87075" cy="115725"/>
            </a:xfrm>
            <a:custGeom>
              <a:avLst/>
              <a:gdLst/>
              <a:ahLst/>
              <a:cxnLst/>
              <a:rect l="0" t="0" r="0" b="0"/>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1" name="Shape 731"/>
            <p:cNvSpPr/>
            <p:nvPr/>
          </p:nvSpPr>
          <p:spPr>
            <a:xfrm>
              <a:off x="6715525" y="5180350"/>
              <a:ext cx="263050" cy="247825"/>
            </a:xfrm>
            <a:custGeom>
              <a:avLst/>
              <a:gdLst/>
              <a:ahLst/>
              <a:cxnLst/>
              <a:rect l="0" t="0" r="0" b="0"/>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32" name="Shape 732"/>
          <p:cNvGrpSpPr/>
          <p:nvPr/>
        </p:nvGrpSpPr>
        <p:grpSpPr>
          <a:xfrm>
            <a:off x="3153705" y="381116"/>
            <a:ext cx="387932" cy="345970"/>
            <a:chOff x="3927500" y="301425"/>
            <a:chExt cx="461550" cy="411625"/>
          </a:xfrm>
        </p:grpSpPr>
        <p:sp>
          <p:nvSpPr>
            <p:cNvPr id="733" name="Shape 733"/>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4" name="Shape 734"/>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5" name="Shape 735"/>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6" name="Shape 736"/>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7" name="Shape 737"/>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8" name="Shape 738"/>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9" name="Shape 739"/>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0" name="Shape 740"/>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1" name="Shape 741"/>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2" name="Shape 742"/>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3" name="Shape 743"/>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4" name="Shape 744"/>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5" name="Shape 745"/>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6" name="Shape 746"/>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7" name="Shape 747"/>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8" name="Shape 748"/>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9" name="Shape 749"/>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0" name="Shape 750"/>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1" name="Shape 751"/>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2" name="Shape 752"/>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3" name="Shape 753"/>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4" name="Shape 754"/>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5" name="Shape 755"/>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6" name="Shape 756"/>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7" name="Shape 757"/>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8" name="Shape 758"/>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9" name="Shape 759"/>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60" name="Shape 760"/>
          <p:cNvGrpSpPr/>
          <p:nvPr/>
        </p:nvGrpSpPr>
        <p:grpSpPr>
          <a:xfrm>
            <a:off x="5441252" y="387777"/>
            <a:ext cx="332669" cy="332669"/>
            <a:chOff x="6649150" y="309350"/>
            <a:chExt cx="395800" cy="395800"/>
          </a:xfrm>
        </p:grpSpPr>
        <p:sp>
          <p:nvSpPr>
            <p:cNvPr id="761" name="Shape 761"/>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2" name="Shape 762"/>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3" name="Shape 763"/>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4" name="Shape 764"/>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5" name="Shape 765"/>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6" name="Shape 766"/>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7" name="Shape 767"/>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8" name="Shape 768"/>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9" name="Shape 769"/>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0" name="Shape 770"/>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1" name="Shape 771"/>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2" name="Shape 772"/>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3" name="Shape 773"/>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4" name="Shape 774"/>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5" name="Shape 775"/>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6" name="Shape 776"/>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7" name="Shape 777"/>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8" name="Shape 778"/>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9" name="Shape 779"/>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0" name="Shape 780"/>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1" name="Shape 781"/>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2" name="Shape 782"/>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3" name="Shape 783"/>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84" name="Shape 784"/>
          <p:cNvGrpSpPr/>
          <p:nvPr/>
        </p:nvGrpSpPr>
        <p:grpSpPr>
          <a:xfrm>
            <a:off x="4873704" y="395447"/>
            <a:ext cx="337796" cy="319873"/>
            <a:chOff x="5973900" y="318475"/>
            <a:chExt cx="401900" cy="380575"/>
          </a:xfrm>
        </p:grpSpPr>
        <p:sp>
          <p:nvSpPr>
            <p:cNvPr id="785" name="Shape 785"/>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6" name="Shape 786"/>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7" name="Shape 787"/>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8" name="Shape 788"/>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9" name="Shape 789"/>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0" name="Shape 790"/>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1" name="Shape 791"/>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2" name="Shape 792"/>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3" name="Shape 793"/>
            <p:cNvSpPr/>
            <p:nvPr/>
          </p:nvSpPr>
          <p:spPr>
            <a:xfrm>
              <a:off x="6024450" y="57300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4" name="Shape 794"/>
            <p:cNvSpPr/>
            <p:nvPr/>
          </p:nvSpPr>
          <p:spPr>
            <a:xfrm>
              <a:off x="6024450" y="51455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5" name="Shape 795"/>
            <p:cNvSpPr/>
            <p:nvPr/>
          </p:nvSpPr>
          <p:spPr>
            <a:xfrm>
              <a:off x="626495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6" name="Shape 796"/>
            <p:cNvSpPr/>
            <p:nvPr/>
          </p:nvSpPr>
          <p:spPr>
            <a:xfrm>
              <a:off x="6204675" y="456100"/>
              <a:ext cx="25" cy="175375"/>
            </a:xfrm>
            <a:custGeom>
              <a:avLst/>
              <a:gdLst/>
              <a:ahLst/>
              <a:cxnLst/>
              <a:rect l="0" t="0" r="0" b="0"/>
              <a:pathLst>
                <a:path w="1" h="7015" fill="none" extrusionOk="0">
                  <a:moveTo>
                    <a:pt x="0" y="0"/>
                  </a:moveTo>
                  <a:lnTo>
                    <a:pt x="0"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7" name="Shape 797"/>
            <p:cNvSpPr/>
            <p:nvPr/>
          </p:nvSpPr>
          <p:spPr>
            <a:xfrm>
              <a:off x="614500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8" name="Shape 798"/>
            <p:cNvSpPr/>
            <p:nvPr/>
          </p:nvSpPr>
          <p:spPr>
            <a:xfrm>
              <a:off x="6084725"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99" name="Shape 799"/>
          <p:cNvGrpSpPr/>
          <p:nvPr/>
        </p:nvGrpSpPr>
        <p:grpSpPr>
          <a:xfrm>
            <a:off x="918857" y="908740"/>
            <a:ext cx="342881" cy="418127"/>
            <a:chOff x="1268550" y="929175"/>
            <a:chExt cx="407950" cy="497475"/>
          </a:xfrm>
        </p:grpSpPr>
        <p:sp>
          <p:nvSpPr>
            <p:cNvPr id="800" name="Shape 800"/>
            <p:cNvSpPr/>
            <p:nvPr/>
          </p:nvSpPr>
          <p:spPr>
            <a:xfrm>
              <a:off x="1268550" y="953550"/>
              <a:ext cx="387250" cy="473100"/>
            </a:xfrm>
            <a:custGeom>
              <a:avLst/>
              <a:gdLst/>
              <a:ahLst/>
              <a:cxnLst/>
              <a:rect l="0" t="0" r="0" b="0"/>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1" name="Shape 801"/>
            <p:cNvSpPr/>
            <p:nvPr/>
          </p:nvSpPr>
          <p:spPr>
            <a:xfrm>
              <a:off x="1298975" y="929175"/>
              <a:ext cx="377525" cy="462775"/>
            </a:xfrm>
            <a:custGeom>
              <a:avLst/>
              <a:gdLst/>
              <a:ahLst/>
              <a:cxnLst/>
              <a:rect l="0" t="0" r="0" b="0"/>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2" name="Shape 802"/>
            <p:cNvSpPr/>
            <p:nvPr/>
          </p:nvSpPr>
          <p:spPr>
            <a:xfrm>
              <a:off x="15924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03" name="Shape 803"/>
          <p:cNvGrpSpPr/>
          <p:nvPr/>
        </p:nvGrpSpPr>
        <p:grpSpPr>
          <a:xfrm>
            <a:off x="5404921" y="924605"/>
            <a:ext cx="405331" cy="388962"/>
            <a:chOff x="6605925" y="948050"/>
            <a:chExt cx="482250" cy="462775"/>
          </a:xfrm>
        </p:grpSpPr>
        <p:sp>
          <p:nvSpPr>
            <p:cNvPr id="804" name="Shape 804"/>
            <p:cNvSpPr/>
            <p:nvPr/>
          </p:nvSpPr>
          <p:spPr>
            <a:xfrm>
              <a:off x="6847025" y="1209875"/>
              <a:ext cx="60325" cy="200950"/>
            </a:xfrm>
            <a:custGeom>
              <a:avLst/>
              <a:gdLst/>
              <a:ahLst/>
              <a:cxnLst/>
              <a:rect l="0" t="0" r="0" b="0"/>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5" name="Shape 805"/>
            <p:cNvSpPr/>
            <p:nvPr/>
          </p:nvSpPr>
          <p:spPr>
            <a:xfrm>
              <a:off x="6605925" y="971800"/>
              <a:ext cx="482250" cy="228350"/>
            </a:xfrm>
            <a:custGeom>
              <a:avLst/>
              <a:gdLst/>
              <a:ahLst/>
              <a:cxnLst/>
              <a:rect l="0" t="0" r="0" b="0"/>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6" name="Shape 806"/>
            <p:cNvSpPr/>
            <p:nvPr/>
          </p:nvSpPr>
          <p:spPr>
            <a:xfrm>
              <a:off x="6847025" y="948050"/>
              <a:ext cx="25" cy="23775"/>
            </a:xfrm>
            <a:custGeom>
              <a:avLst/>
              <a:gdLst/>
              <a:ahLst/>
              <a:cxnLst/>
              <a:rect l="0" t="0" r="0" b="0"/>
              <a:pathLst>
                <a:path w="1" h="951" fill="none" extrusionOk="0">
                  <a:moveTo>
                    <a:pt x="1" y="95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7" name="Shape 807"/>
            <p:cNvSpPr/>
            <p:nvPr/>
          </p:nvSpPr>
          <p:spPr>
            <a:xfrm>
              <a:off x="6847025" y="1001025"/>
              <a:ext cx="25" cy="183900"/>
            </a:xfrm>
            <a:custGeom>
              <a:avLst/>
              <a:gdLst/>
              <a:ahLst/>
              <a:cxnLst/>
              <a:rect l="0" t="0" r="0" b="0"/>
              <a:pathLst>
                <a:path w="1" h="7356" fill="none" extrusionOk="0">
                  <a:moveTo>
                    <a:pt x="1" y="1"/>
                  </a:moveTo>
                  <a:lnTo>
                    <a:pt x="1" y="735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8" name="Shape 808"/>
            <p:cNvSpPr/>
            <p:nvPr/>
          </p:nvSpPr>
          <p:spPr>
            <a:xfrm>
              <a:off x="6872000" y="994325"/>
              <a:ext cx="85275" cy="190600"/>
            </a:xfrm>
            <a:custGeom>
              <a:avLst/>
              <a:gdLst/>
              <a:ahLst/>
              <a:cxnLst/>
              <a:rect l="0" t="0" r="0" b="0"/>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9" name="Shape 809"/>
            <p:cNvSpPr/>
            <p:nvPr/>
          </p:nvSpPr>
          <p:spPr>
            <a:xfrm>
              <a:off x="6736825" y="994325"/>
              <a:ext cx="85275" cy="190600"/>
            </a:xfrm>
            <a:custGeom>
              <a:avLst/>
              <a:gdLst/>
              <a:ahLst/>
              <a:cxnLst/>
              <a:rect l="0" t="0" r="0" b="0"/>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10" name="Shape 810"/>
          <p:cNvGrpSpPr/>
          <p:nvPr/>
        </p:nvGrpSpPr>
        <p:grpSpPr>
          <a:xfrm>
            <a:off x="5499603" y="2076573"/>
            <a:ext cx="215966" cy="342398"/>
            <a:chOff x="6718575" y="2318625"/>
            <a:chExt cx="256950" cy="407375"/>
          </a:xfrm>
        </p:grpSpPr>
        <p:sp>
          <p:nvSpPr>
            <p:cNvPr id="811" name="Shape 811"/>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2" name="Shape 812"/>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3" name="Shape 813"/>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4" name="Shape 814"/>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5" name="Shape 815"/>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6" name="Shape 816"/>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7" name="Shape 817"/>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8" name="Shape 818"/>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19" name="Shape 819"/>
          <p:cNvGrpSpPr/>
          <p:nvPr/>
        </p:nvGrpSpPr>
        <p:grpSpPr>
          <a:xfrm>
            <a:off x="2600992" y="2703481"/>
            <a:ext cx="363369" cy="221114"/>
            <a:chOff x="3269900" y="3064500"/>
            <a:chExt cx="432325" cy="263075"/>
          </a:xfrm>
        </p:grpSpPr>
        <p:sp>
          <p:nvSpPr>
            <p:cNvPr id="820" name="Shape 820"/>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1" name="Shape 821"/>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2" name="Shape 822"/>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23" name="Shape 823"/>
          <p:cNvGrpSpPr/>
          <p:nvPr/>
        </p:nvGrpSpPr>
        <p:grpSpPr>
          <a:xfrm>
            <a:off x="5475019" y="2635926"/>
            <a:ext cx="265114" cy="372593"/>
            <a:chOff x="6689325" y="2984125"/>
            <a:chExt cx="315425" cy="443300"/>
          </a:xfrm>
        </p:grpSpPr>
        <p:sp>
          <p:nvSpPr>
            <p:cNvPr id="824" name="Shape 824"/>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5" name="Shape 825"/>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6" name="Shape 826"/>
            <p:cNvSpPr/>
            <p:nvPr/>
          </p:nvSpPr>
          <p:spPr>
            <a:xfrm>
              <a:off x="6761175" y="3117475"/>
              <a:ext cx="25" cy="261850"/>
            </a:xfrm>
            <a:custGeom>
              <a:avLst/>
              <a:gdLst/>
              <a:ahLst/>
              <a:cxnLst/>
              <a:rect l="0" t="0" r="0" b="0"/>
              <a:pathLst>
                <a:path w="1" h="10474" fill="none" extrusionOk="0">
                  <a:moveTo>
                    <a:pt x="1" y="10473"/>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7" name="Shape 827"/>
            <p:cNvSpPr/>
            <p:nvPr/>
          </p:nvSpPr>
          <p:spPr>
            <a:xfrm>
              <a:off x="684702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8" name="Shape 828"/>
            <p:cNvSpPr/>
            <p:nvPr/>
          </p:nvSpPr>
          <p:spPr>
            <a:xfrm>
              <a:off x="693287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29" name="Shape 829"/>
          <p:cNvGrpSpPr/>
          <p:nvPr/>
        </p:nvGrpSpPr>
        <p:grpSpPr>
          <a:xfrm>
            <a:off x="1523744" y="3730593"/>
            <a:ext cx="256415" cy="414534"/>
            <a:chOff x="1988225" y="4286525"/>
            <a:chExt cx="305075" cy="493200"/>
          </a:xfrm>
        </p:grpSpPr>
        <p:sp>
          <p:nvSpPr>
            <p:cNvPr id="830" name="Shape 830"/>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1" name="Shape 831"/>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2" name="Shape 832"/>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3" name="Shape 833"/>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4" name="Shape 834"/>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5" name="Shape 835"/>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6" name="Shape 836"/>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37" name="Shape 837"/>
          <p:cNvGrpSpPr/>
          <p:nvPr/>
        </p:nvGrpSpPr>
        <p:grpSpPr>
          <a:xfrm>
            <a:off x="2067737" y="3759758"/>
            <a:ext cx="309640" cy="392030"/>
            <a:chOff x="2635450" y="4321225"/>
            <a:chExt cx="368400" cy="466425"/>
          </a:xfrm>
        </p:grpSpPr>
        <p:sp>
          <p:nvSpPr>
            <p:cNvPr id="838" name="Shape 838"/>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9" name="Shape 839"/>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0" name="Shape 840"/>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1" name="Shape 841"/>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2" name="Shape 842"/>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3" name="Shape 843"/>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44" name="Shape 844"/>
          <p:cNvGrpSpPr/>
          <p:nvPr/>
        </p:nvGrpSpPr>
        <p:grpSpPr>
          <a:xfrm>
            <a:off x="5436146" y="3750030"/>
            <a:ext cx="342881" cy="383835"/>
            <a:chOff x="6643075" y="4309650"/>
            <a:chExt cx="407950" cy="456675"/>
          </a:xfrm>
        </p:grpSpPr>
        <p:sp>
          <p:nvSpPr>
            <p:cNvPr id="845" name="Shape 845"/>
            <p:cNvSpPr/>
            <p:nvPr/>
          </p:nvSpPr>
          <p:spPr>
            <a:xfrm>
              <a:off x="6643075" y="4698125"/>
              <a:ext cx="407950" cy="14625"/>
            </a:xfrm>
            <a:custGeom>
              <a:avLst/>
              <a:gdLst/>
              <a:ahLst/>
              <a:cxnLst/>
              <a:rect l="0" t="0" r="0" b="0"/>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6" name="Shape 846"/>
            <p:cNvSpPr/>
            <p:nvPr/>
          </p:nvSpPr>
          <p:spPr>
            <a:xfrm>
              <a:off x="6643075" y="4727350"/>
              <a:ext cx="407950" cy="14625"/>
            </a:xfrm>
            <a:custGeom>
              <a:avLst/>
              <a:gdLst/>
              <a:ahLst/>
              <a:cxnLst/>
              <a:rect l="0" t="0" r="0" b="0"/>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7" name="Shape 847"/>
            <p:cNvSpPr/>
            <p:nvPr/>
          </p:nvSpPr>
          <p:spPr>
            <a:xfrm>
              <a:off x="6643075" y="4751700"/>
              <a:ext cx="407950" cy="14625"/>
            </a:xfrm>
            <a:custGeom>
              <a:avLst/>
              <a:gdLst/>
              <a:ahLst/>
              <a:cxnLst/>
              <a:rect l="0" t="0" r="0" b="0"/>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8" name="Shape 848"/>
            <p:cNvSpPr/>
            <p:nvPr/>
          </p:nvSpPr>
          <p:spPr>
            <a:xfrm>
              <a:off x="6672900" y="4309650"/>
              <a:ext cx="348900" cy="376300"/>
            </a:xfrm>
            <a:custGeom>
              <a:avLst/>
              <a:gdLst/>
              <a:ahLst/>
              <a:cxnLst/>
              <a:rect l="0" t="0" r="0" b="0"/>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9" name="Shape 849"/>
            <p:cNvSpPr/>
            <p:nvPr/>
          </p:nvSpPr>
          <p:spPr>
            <a:xfrm>
              <a:off x="6805625" y="4452725"/>
              <a:ext cx="15850" cy="28050"/>
            </a:xfrm>
            <a:custGeom>
              <a:avLst/>
              <a:gdLst/>
              <a:ahLst/>
              <a:cxnLst/>
              <a:rect l="0" t="0" r="0" b="0"/>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0" name="Shape 850"/>
            <p:cNvSpPr/>
            <p:nvPr/>
          </p:nvSpPr>
          <p:spPr>
            <a:xfrm>
              <a:off x="6872600" y="4452725"/>
              <a:ext cx="15875" cy="28050"/>
            </a:xfrm>
            <a:custGeom>
              <a:avLst/>
              <a:gdLst/>
              <a:ahLst/>
              <a:cxnLst/>
              <a:rect l="0" t="0" r="0" b="0"/>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1" name="Shape 851"/>
            <p:cNvSpPr/>
            <p:nvPr/>
          </p:nvSpPr>
          <p:spPr>
            <a:xfrm>
              <a:off x="6709425" y="4414975"/>
              <a:ext cx="275250" cy="54825"/>
            </a:xfrm>
            <a:custGeom>
              <a:avLst/>
              <a:gdLst/>
              <a:ahLst/>
              <a:cxnLst/>
              <a:rect l="0" t="0" r="0" b="0"/>
              <a:pathLst>
                <a:path w="11010" h="2193" fill="none" extrusionOk="0">
                  <a:moveTo>
                    <a:pt x="11009" y="2193"/>
                  </a:moveTo>
                  <a:lnTo>
                    <a:pt x="5505" y="1"/>
                  </a:lnTo>
                  <a:lnTo>
                    <a:pt x="1" y="21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2" name="Shape 852"/>
            <p:cNvSpPr/>
            <p:nvPr/>
          </p:nvSpPr>
          <p:spPr>
            <a:xfrm>
              <a:off x="6733175" y="4382725"/>
              <a:ext cx="227750" cy="37150"/>
            </a:xfrm>
            <a:custGeom>
              <a:avLst/>
              <a:gdLst/>
              <a:ahLst/>
              <a:cxnLst/>
              <a:rect l="0" t="0" r="0" b="0"/>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3" name="Shape 853"/>
            <p:cNvSpPr/>
            <p:nvPr/>
          </p:nvSpPr>
          <p:spPr>
            <a:xfrm>
              <a:off x="6847025" y="4414975"/>
              <a:ext cx="25" cy="145550"/>
            </a:xfrm>
            <a:custGeom>
              <a:avLst/>
              <a:gdLst/>
              <a:ahLst/>
              <a:cxnLst/>
              <a:rect l="0" t="0" r="0" b="0"/>
              <a:pathLst>
                <a:path w="1" h="5822" fill="none" extrusionOk="0">
                  <a:moveTo>
                    <a:pt x="1" y="1"/>
                  </a:moveTo>
                  <a:lnTo>
                    <a:pt x="1" y="58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54" name="Shape 854"/>
          <p:cNvGrpSpPr/>
          <p:nvPr/>
        </p:nvGrpSpPr>
        <p:grpSpPr>
          <a:xfrm>
            <a:off x="4251419" y="4291984"/>
            <a:ext cx="452420" cy="433992"/>
            <a:chOff x="5233525" y="4954450"/>
            <a:chExt cx="538275" cy="516350"/>
          </a:xfrm>
        </p:grpSpPr>
        <p:sp>
          <p:nvSpPr>
            <p:cNvPr id="855" name="Shape 855"/>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6" name="Shape 856"/>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7" name="Shape 857"/>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8" name="Shape 858"/>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9" name="Shape 859"/>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0" name="Shape 860"/>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1" name="Shape 861"/>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2" name="Shape 862"/>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3" name="Shape 863"/>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4" name="Shape 864"/>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5" name="Shape 865"/>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66" name="Shape 866"/>
          <p:cNvGrpSpPr/>
          <p:nvPr/>
        </p:nvGrpSpPr>
        <p:grpSpPr>
          <a:xfrm>
            <a:off x="3682337" y="4299654"/>
            <a:ext cx="460615" cy="418653"/>
            <a:chOff x="4556450" y="4963575"/>
            <a:chExt cx="548025" cy="498100"/>
          </a:xfrm>
        </p:grpSpPr>
        <p:sp>
          <p:nvSpPr>
            <p:cNvPr id="867" name="Shape 867"/>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8" name="Shape 868"/>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9" name="Shape 869"/>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0" name="Shape 870"/>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1" name="Shape 871"/>
            <p:cNvSpPr/>
            <p:nvPr/>
          </p:nvSpPr>
          <p:spPr>
            <a:xfrm>
              <a:off x="4830450" y="5213225"/>
              <a:ext cx="25" cy="248450"/>
            </a:xfrm>
            <a:custGeom>
              <a:avLst/>
              <a:gdLst/>
              <a:ahLst/>
              <a:cxnLst/>
              <a:rect l="0" t="0" r="0" b="0"/>
              <a:pathLst>
                <a:path w="1" h="9938" fill="none" extrusionOk="0">
                  <a:moveTo>
                    <a:pt x="0" y="0"/>
                  </a:moveTo>
                  <a:lnTo>
                    <a:pt x="0" y="993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72" name="Shape 872"/>
          <p:cNvGrpSpPr/>
          <p:nvPr/>
        </p:nvGrpSpPr>
        <p:grpSpPr>
          <a:xfrm>
            <a:off x="299619" y="4390238"/>
            <a:ext cx="445254" cy="246182"/>
            <a:chOff x="531800" y="5071350"/>
            <a:chExt cx="529750" cy="292900"/>
          </a:xfrm>
        </p:grpSpPr>
        <p:sp>
          <p:nvSpPr>
            <p:cNvPr id="873" name="Shape 873"/>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4" name="Shape 874"/>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5" name="Shape 875"/>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6" name="Shape 876"/>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7" name="Shape 877"/>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8" name="Shape 878"/>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9" name="Shape 879"/>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80" name="Shape 880"/>
          <p:cNvGrpSpPr/>
          <p:nvPr/>
        </p:nvGrpSpPr>
        <p:grpSpPr>
          <a:xfrm>
            <a:off x="7243894" y="1803400"/>
            <a:ext cx="433992" cy="422729"/>
            <a:chOff x="5916675" y="927975"/>
            <a:chExt cx="516350" cy="502950"/>
          </a:xfrm>
        </p:grpSpPr>
        <p:sp>
          <p:nvSpPr>
            <p:cNvPr id="881" name="Shape 881"/>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2" name="Shape 882"/>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83" name="Shape 883"/>
          <p:cNvGrpSpPr/>
          <p:nvPr/>
        </p:nvGrpSpPr>
        <p:grpSpPr>
          <a:xfrm>
            <a:off x="6359914" y="2509301"/>
            <a:ext cx="1079481" cy="1051467"/>
            <a:chOff x="5916675" y="927975"/>
            <a:chExt cx="516350" cy="502950"/>
          </a:xfrm>
        </p:grpSpPr>
        <p:sp>
          <p:nvSpPr>
            <p:cNvPr id="884" name="Shape 884"/>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5" name="Shape 885"/>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86" name="Shape 886"/>
          <p:cNvGrpSpPr/>
          <p:nvPr/>
        </p:nvGrpSpPr>
        <p:grpSpPr>
          <a:xfrm>
            <a:off x="6360056" y="1803400"/>
            <a:ext cx="433992" cy="422729"/>
            <a:chOff x="5916675" y="927975"/>
            <a:chExt cx="516350" cy="502950"/>
          </a:xfrm>
        </p:grpSpPr>
        <p:sp>
          <p:nvSpPr>
            <p:cNvPr id="887" name="Shape 887"/>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8" name="Shape 888"/>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889" name="Shape 889"/>
          <p:cNvSpPr/>
          <p:nvPr/>
        </p:nvSpPr>
        <p:spPr>
          <a:xfrm>
            <a:off x="7436055" y="2039777"/>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0" name="Shape 890"/>
          <p:cNvSpPr/>
          <p:nvPr/>
        </p:nvSpPr>
        <p:spPr>
          <a:xfrm>
            <a:off x="6552218" y="2039777"/>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1" name="Shape 891"/>
          <p:cNvSpPr/>
          <p:nvPr/>
        </p:nvSpPr>
        <p:spPr>
          <a:xfrm>
            <a:off x="6837753" y="3097315"/>
            <a:ext cx="1000561" cy="565193"/>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1390</TotalTime>
  <Words>4397</Words>
  <Application>Microsoft Macintosh PowerPoint</Application>
  <PresentationFormat>On-screen Show (16:9)</PresentationFormat>
  <Paragraphs>467</Paragraphs>
  <Slides>97</Slides>
  <Notes>97</Notes>
  <HiddenSlides>0</HiddenSlides>
  <MMClips>0</MMClips>
  <ScaleCrop>false</ScaleCrop>
  <HeadingPairs>
    <vt:vector size="4" baseType="variant">
      <vt:variant>
        <vt:lpstr>Theme</vt:lpstr>
      </vt:variant>
      <vt:variant>
        <vt:i4>2</vt:i4>
      </vt:variant>
      <vt:variant>
        <vt:lpstr>Slide Titles</vt:lpstr>
      </vt:variant>
      <vt:variant>
        <vt:i4>97</vt:i4>
      </vt:variant>
    </vt:vector>
  </HeadingPairs>
  <TitlesOfParts>
    <vt:vector size="99" baseType="lpstr">
      <vt:lpstr>Banquo template</vt:lpstr>
      <vt:lpstr>Banquo template</vt:lpstr>
      <vt:lpstr>Community Driven Development </vt:lpstr>
      <vt:lpstr>In this chapter you will learn about: </vt:lpstr>
      <vt:lpstr>The Big Picture</vt:lpstr>
      <vt:lpstr>Community Driven Development </vt:lpstr>
      <vt:lpstr>Community Driven Development </vt:lpstr>
      <vt:lpstr>Community Driven Development </vt:lpstr>
      <vt:lpstr>Community Driven Development </vt:lpstr>
      <vt:lpstr>Community Driven Development </vt:lpstr>
      <vt:lpstr>Developers' Group </vt:lpstr>
      <vt:lpstr>Software Design and Development </vt:lpstr>
      <vt:lpstr>Software Design and Development </vt:lpstr>
      <vt:lpstr>Software Design and Development </vt:lpstr>
      <vt:lpstr>2 Important Points</vt:lpstr>
      <vt:lpstr>Software Design and Development </vt:lpstr>
      <vt:lpstr>Software Design and Development </vt:lpstr>
      <vt:lpstr>Software Design and Development </vt:lpstr>
      <vt:lpstr>Software Design and Development </vt:lpstr>
      <vt:lpstr>Software Design and Development </vt:lpstr>
      <vt:lpstr>Version Control </vt:lpstr>
      <vt:lpstr>Version Control </vt:lpstr>
      <vt:lpstr>Centralized Version Control System (CVCS)</vt:lpstr>
      <vt:lpstr>Concurrent Versions System (CVS) </vt:lpstr>
      <vt:lpstr>Concurrent Versions System (CVS) </vt:lpstr>
      <vt:lpstr>Decentralized / Distributed Version Control System (DVCS) </vt:lpstr>
      <vt:lpstr>Did you know? </vt:lpstr>
      <vt:lpstr>Builders' Group </vt:lpstr>
      <vt:lpstr>Software Building </vt:lpstr>
      <vt:lpstr>Software Building </vt:lpstr>
      <vt:lpstr>Software Builds </vt:lpstr>
      <vt:lpstr>Software Builds </vt:lpstr>
      <vt:lpstr>Private Build </vt:lpstr>
      <vt:lpstr>Integration Build </vt:lpstr>
      <vt:lpstr>Release Build </vt:lpstr>
      <vt:lpstr>Testers' Group </vt:lpstr>
      <vt:lpstr>Software Testing </vt:lpstr>
      <vt:lpstr>Black Box Testing </vt:lpstr>
      <vt:lpstr>White Box Testing </vt:lpstr>
      <vt:lpstr>Levels of Testing</vt:lpstr>
      <vt:lpstr>Levels of Testing</vt:lpstr>
      <vt:lpstr>Levels of Testing</vt:lpstr>
      <vt:lpstr>Software Testing </vt:lpstr>
      <vt:lpstr>Software Testing </vt:lpstr>
      <vt:lpstr>Release Management Group </vt:lpstr>
      <vt:lpstr>Release Management Group </vt:lpstr>
      <vt:lpstr>Release Management Group </vt:lpstr>
      <vt:lpstr>Release Management Group </vt:lpstr>
      <vt:lpstr>Release Management Group </vt:lpstr>
      <vt:lpstr>Release Management Group </vt:lpstr>
      <vt:lpstr>After Release</vt:lpstr>
      <vt:lpstr>After Release</vt:lpstr>
      <vt:lpstr>After Release</vt:lpstr>
      <vt:lpstr>Issue Tracking</vt:lpstr>
      <vt:lpstr>Issue Tracking</vt:lpstr>
      <vt:lpstr>Issue Tracking</vt:lpstr>
      <vt:lpstr>Life Cycle of an Issue </vt:lpstr>
      <vt:lpstr>Summary</vt:lpstr>
      <vt:lpstr>Hello!</vt:lpstr>
      <vt:lpstr>INSTRUCTIONS FOR USE</vt:lpstr>
      <vt:lpstr>PowerPoint Presentation</vt:lpstr>
      <vt:lpstr>What You Should Know</vt:lpstr>
      <vt:lpstr>PowerPoint Presentation</vt:lpstr>
      <vt:lpstr>What You Should Know</vt:lpstr>
      <vt:lpstr>What is AngularJS</vt:lpstr>
      <vt:lpstr>What is AngularJS</vt:lpstr>
      <vt:lpstr>Why Use Angular.js?</vt:lpstr>
      <vt:lpstr>Why use Angular.js</vt:lpstr>
      <vt:lpstr>MVC Architecture</vt:lpstr>
      <vt:lpstr>Core Features</vt:lpstr>
      <vt:lpstr>How to get Angular.js? Installing and Running a Basic Application</vt:lpstr>
      <vt:lpstr>PowerPoint Presentation</vt:lpstr>
      <vt:lpstr>PowerPoint Presentation</vt:lpstr>
      <vt:lpstr>MVC Architecture</vt:lpstr>
      <vt:lpstr>Working with Models</vt:lpstr>
      <vt:lpstr>Working with $http service</vt:lpstr>
      <vt:lpstr>Using Filters</vt:lpstr>
      <vt:lpstr>Working with Partials</vt:lpstr>
      <vt:lpstr>THIS IS A SLIDE TITLE</vt:lpstr>
      <vt:lpstr>YOU CAN ALSO SPLIT YOUR CONTENT</vt:lpstr>
      <vt:lpstr>IN TWO OR THREE COLUMNS</vt:lpstr>
      <vt:lpstr>A PICTURE IS WORTH A THOUSAND WORDS</vt:lpstr>
      <vt:lpstr>USE CHARTS TO EXPLAIN YOUR IDEAS</vt:lpstr>
      <vt:lpstr>USE INFOGRAPHICS TO SHOW DATA</vt:lpstr>
      <vt:lpstr>OR DIAGRAMS TO EXPLAIN COMPLEX IDEAS</vt:lpstr>
      <vt:lpstr>AND TABLES TO COMPARE DATA</vt:lpstr>
      <vt:lpstr>MAPS</vt:lpstr>
      <vt:lpstr>PowerPoint Presentation</vt:lpstr>
      <vt:lpstr>89,526,124$</vt:lpstr>
      <vt:lpstr>OUR PROCESS IS EASY</vt:lpstr>
      <vt:lpstr>PowerPoint Presentation</vt:lpstr>
      <vt:lpstr>PowerPoint Presentation</vt:lpstr>
      <vt:lpstr>PowerPoint Presentation</vt:lpstr>
      <vt:lpstr>PowerPoint Presentation</vt:lpstr>
      <vt:lpstr>PowerPoint Presentation</vt:lpstr>
      <vt:lpstr>Thanks!</vt:lpstr>
      <vt:lpstr>CREDITS</vt:lpstr>
      <vt:lpstr>Presentation design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Reasons to Use AngularJS  for Developing Your Next Web App</dc:title>
  <cp:lastModifiedBy>Ricky Noel Diancin Jr.</cp:lastModifiedBy>
  <cp:revision>173</cp:revision>
  <dcterms:modified xsi:type="dcterms:W3CDTF">2016-11-29T05:08:52Z</dcterms:modified>
</cp:coreProperties>
</file>